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8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9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0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1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12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13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14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15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16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17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35" r:id="rId4"/>
    <p:sldMasterId id="2147485611" r:id="rId5"/>
    <p:sldMasterId id="2147485637" r:id="rId6"/>
    <p:sldMasterId id="2147485658" r:id="rId7"/>
    <p:sldMasterId id="2147485688" r:id="rId8"/>
    <p:sldMasterId id="2147485776" r:id="rId9"/>
    <p:sldMasterId id="2147485849" r:id="rId10"/>
    <p:sldMasterId id="2147485864" r:id="rId11"/>
    <p:sldMasterId id="2147485887" r:id="rId12"/>
    <p:sldMasterId id="2147485902" r:id="rId13"/>
    <p:sldMasterId id="2147485913" r:id="rId14"/>
    <p:sldMasterId id="2147485928" r:id="rId15"/>
    <p:sldMasterId id="2147485942" r:id="rId16"/>
    <p:sldMasterId id="2147486046" r:id="rId17"/>
    <p:sldMasterId id="2147486060" r:id="rId18"/>
    <p:sldMasterId id="2147486136" r:id="rId19"/>
    <p:sldMasterId id="2147486152" r:id="rId20"/>
    <p:sldMasterId id="2147486166" r:id="rId21"/>
  </p:sldMasterIdLst>
  <p:notesMasterIdLst>
    <p:notesMasterId r:id="rId51"/>
  </p:notesMasterIdLst>
  <p:sldIdLst>
    <p:sldId id="3001" r:id="rId22"/>
    <p:sldId id="3598" r:id="rId23"/>
    <p:sldId id="3595" r:id="rId24"/>
    <p:sldId id="3568" r:id="rId25"/>
    <p:sldId id="3575" r:id="rId26"/>
    <p:sldId id="3604" r:id="rId27"/>
    <p:sldId id="3603" r:id="rId28"/>
    <p:sldId id="3605" r:id="rId29"/>
    <p:sldId id="3602" r:id="rId30"/>
    <p:sldId id="3571" r:id="rId31"/>
    <p:sldId id="3593" r:id="rId32"/>
    <p:sldId id="3594" r:id="rId33"/>
    <p:sldId id="3606" r:id="rId34"/>
    <p:sldId id="2916" r:id="rId35"/>
    <p:sldId id="3591" r:id="rId36"/>
    <p:sldId id="3607" r:id="rId37"/>
    <p:sldId id="3582" r:id="rId38"/>
    <p:sldId id="3583" r:id="rId39"/>
    <p:sldId id="3546" r:id="rId40"/>
    <p:sldId id="3553" r:id="rId41"/>
    <p:sldId id="3555" r:id="rId42"/>
    <p:sldId id="3572" r:id="rId43"/>
    <p:sldId id="3579" r:id="rId44"/>
    <p:sldId id="3580" r:id="rId45"/>
    <p:sldId id="3601" r:id="rId46"/>
    <p:sldId id="2948" r:id="rId47"/>
    <p:sldId id="2892" r:id="rId48"/>
    <p:sldId id="3596" r:id="rId49"/>
    <p:sldId id="3125" r:id="rId50"/>
  </p:sldIdLst>
  <p:sldSz cx="24387175" cy="13716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303F477A-31BD-42B5-A9A4-71F0BFF1A066}">
          <p14:sldIdLst>
            <p14:sldId id="3001"/>
            <p14:sldId id="3598"/>
            <p14:sldId id="3595"/>
            <p14:sldId id="3568"/>
            <p14:sldId id="3575"/>
            <p14:sldId id="3604"/>
            <p14:sldId id="3603"/>
            <p14:sldId id="3605"/>
            <p14:sldId id="3602"/>
            <p14:sldId id="3571"/>
            <p14:sldId id="3593"/>
            <p14:sldId id="3594"/>
            <p14:sldId id="3606"/>
            <p14:sldId id="2916"/>
            <p14:sldId id="3591"/>
            <p14:sldId id="3607"/>
            <p14:sldId id="3582"/>
            <p14:sldId id="3583"/>
            <p14:sldId id="3546"/>
            <p14:sldId id="3553"/>
            <p14:sldId id="3555"/>
            <p14:sldId id="3572"/>
            <p14:sldId id="3579"/>
            <p14:sldId id="3580"/>
            <p14:sldId id="3601"/>
            <p14:sldId id="2948"/>
            <p14:sldId id="2892"/>
            <p14:sldId id="3596"/>
            <p14:sldId id="31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411" userDrawn="1">
          <p15:clr>
            <a:srgbClr val="A4A3A4"/>
          </p15:clr>
        </p15:guide>
        <p15:guide id="2" pos="77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B4D"/>
    <a:srgbClr val="000000"/>
    <a:srgbClr val="2D2D2D"/>
    <a:srgbClr val="FFFFFF"/>
    <a:srgbClr val="DEBC78"/>
    <a:srgbClr val="E37B2D"/>
    <a:srgbClr val="F1C1AB"/>
    <a:srgbClr val="A17859"/>
    <a:srgbClr val="172144"/>
    <a:srgbClr val="27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2" autoAdjust="0"/>
    <p:restoredTop sz="93447" autoAdjust="0"/>
  </p:normalViewPr>
  <p:slideViewPr>
    <p:cSldViewPr snapToGrid="0">
      <p:cViewPr varScale="1">
        <p:scale>
          <a:sx n="28" d="100"/>
          <a:sy n="28" d="100"/>
        </p:scale>
        <p:origin x="772" y="60"/>
      </p:cViewPr>
      <p:guideLst>
        <p:guide orient="horz" pos="4411"/>
        <p:guide pos="7749"/>
      </p:guideLst>
    </p:cSldViewPr>
  </p:slideViewPr>
  <p:outlineViewPr>
    <p:cViewPr>
      <p:scale>
        <a:sx n="33" d="100"/>
        <a:sy n="33" d="100"/>
      </p:scale>
      <p:origin x="0" y="-193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8919"/>
    </p:cViewPr>
  </p:sorter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íctor Estévez Garrido" userId="4ca90909-2146-44aa-8edd-6bb83378ff1c" providerId="ADAL" clId="{9C8C9C0A-5A07-4889-89FE-8B86717220B7}"/>
    <pc:docChg chg="undo custSel addSld delSld modSld sldOrd modSection">
      <pc:chgData name="Víctor Estévez Garrido" userId="4ca90909-2146-44aa-8edd-6bb83378ff1c" providerId="ADAL" clId="{9C8C9C0A-5A07-4889-89FE-8B86717220B7}" dt="2025-12-07T20:23:05.003" v="285" actId="47"/>
      <pc:docMkLst>
        <pc:docMk/>
      </pc:docMkLst>
      <pc:sldChg chg="modSp mod">
        <pc:chgData name="Víctor Estévez Garrido" userId="4ca90909-2146-44aa-8edd-6bb83378ff1c" providerId="ADAL" clId="{9C8C9C0A-5A07-4889-89FE-8B86717220B7}" dt="2025-12-06T06:51:59.623" v="34" actId="313"/>
        <pc:sldMkLst>
          <pc:docMk/>
          <pc:sldMk cId="1942921692" sldId="2916"/>
        </pc:sldMkLst>
        <pc:spChg chg="mod">
          <ac:chgData name="Víctor Estévez Garrido" userId="4ca90909-2146-44aa-8edd-6bb83378ff1c" providerId="ADAL" clId="{9C8C9C0A-5A07-4889-89FE-8B86717220B7}" dt="2025-12-06T06:51:59.623" v="34" actId="313"/>
          <ac:spMkLst>
            <pc:docMk/>
            <pc:sldMk cId="1942921692" sldId="2916"/>
            <ac:spMk id="20" creationId="{1B720615-0443-9913-2108-336889735E06}"/>
          </ac:spMkLst>
        </pc:spChg>
      </pc:sldChg>
      <pc:sldChg chg="modSp mod">
        <pc:chgData name="Víctor Estévez Garrido" userId="4ca90909-2146-44aa-8edd-6bb83378ff1c" providerId="ADAL" clId="{9C8C9C0A-5A07-4889-89FE-8B86717220B7}" dt="2025-12-06T22:12:44.300" v="260" actId="20577"/>
        <pc:sldMkLst>
          <pc:docMk/>
          <pc:sldMk cId="626719641" sldId="2948"/>
        </pc:sldMkLst>
        <pc:spChg chg="mod">
          <ac:chgData name="Víctor Estévez Garrido" userId="4ca90909-2146-44aa-8edd-6bb83378ff1c" providerId="ADAL" clId="{9C8C9C0A-5A07-4889-89FE-8B86717220B7}" dt="2025-12-06T22:12:44.300" v="260" actId="20577"/>
          <ac:spMkLst>
            <pc:docMk/>
            <pc:sldMk cId="626719641" sldId="2948"/>
            <ac:spMk id="5" creationId="{35417B1B-8E1A-4EB7-9A2C-E43F915AA801}"/>
          </ac:spMkLst>
        </pc:spChg>
      </pc:sldChg>
      <pc:sldChg chg="modSp mod">
        <pc:chgData name="Víctor Estévez Garrido" userId="4ca90909-2146-44aa-8edd-6bb83378ff1c" providerId="ADAL" clId="{9C8C9C0A-5A07-4889-89FE-8B86717220B7}" dt="2025-12-07T19:21:49.617" v="283" actId="20577"/>
        <pc:sldMkLst>
          <pc:docMk/>
          <pc:sldMk cId="2495522855" sldId="3571"/>
        </pc:sldMkLst>
        <pc:spChg chg="mod">
          <ac:chgData name="Víctor Estévez Garrido" userId="4ca90909-2146-44aa-8edd-6bb83378ff1c" providerId="ADAL" clId="{9C8C9C0A-5A07-4889-89FE-8B86717220B7}" dt="2025-12-07T19:21:49.617" v="283" actId="20577"/>
          <ac:spMkLst>
            <pc:docMk/>
            <pc:sldMk cId="2495522855" sldId="3571"/>
            <ac:spMk id="41" creationId="{3D87C33E-B310-EE24-7F05-834580CD225B}"/>
          </ac:spMkLst>
        </pc:spChg>
      </pc:sldChg>
      <pc:sldChg chg="addSp delSp modSp del mod ord">
        <pc:chgData name="Víctor Estévez Garrido" userId="4ca90909-2146-44aa-8edd-6bb83378ff1c" providerId="ADAL" clId="{9C8C9C0A-5A07-4889-89FE-8B86717220B7}" dt="2025-12-07T20:23:03.952" v="284" actId="47"/>
        <pc:sldMkLst>
          <pc:docMk/>
          <pc:sldMk cId="4081605428" sldId="3581"/>
        </pc:sldMkLst>
        <pc:picChg chg="mod">
          <ac:chgData name="Víctor Estévez Garrido" userId="4ca90909-2146-44aa-8edd-6bb83378ff1c" providerId="ADAL" clId="{9C8C9C0A-5A07-4889-89FE-8B86717220B7}" dt="2025-12-06T15:15:19.730" v="42" actId="1076"/>
          <ac:picMkLst>
            <pc:docMk/>
            <pc:sldMk cId="4081605428" sldId="3581"/>
            <ac:picMk id="33" creationId="{9BE03727-5CC1-434C-8F80-1BC9F3D3F59D}"/>
          </ac:picMkLst>
        </pc:picChg>
        <pc:picChg chg="add del mod">
          <ac:chgData name="Víctor Estévez Garrido" userId="4ca90909-2146-44aa-8edd-6bb83378ff1c" providerId="ADAL" clId="{9C8C9C0A-5A07-4889-89FE-8B86717220B7}" dt="2025-12-06T15:19:23.911" v="84" actId="478"/>
          <ac:picMkLst>
            <pc:docMk/>
            <pc:sldMk cId="4081605428" sldId="3581"/>
            <ac:picMk id="1026" creationId="{EC7AD51E-E58C-4D83-C970-DA486C0D73CC}"/>
          </ac:picMkLst>
        </pc:picChg>
      </pc:sldChg>
      <pc:sldChg chg="addSp delSp modSp mod">
        <pc:chgData name="Víctor Estévez Garrido" userId="4ca90909-2146-44aa-8edd-6bb83378ff1c" providerId="ADAL" clId="{9C8C9C0A-5A07-4889-89FE-8B86717220B7}" dt="2025-12-06T18:04:49.569" v="256" actId="1037"/>
        <pc:sldMkLst>
          <pc:docMk/>
          <pc:sldMk cId="3861581762" sldId="3582"/>
        </pc:sldMkLst>
        <pc:spChg chg="mod">
          <ac:chgData name="Víctor Estévez Garrido" userId="4ca90909-2146-44aa-8edd-6bb83378ff1c" providerId="ADAL" clId="{9C8C9C0A-5A07-4889-89FE-8B86717220B7}" dt="2025-12-06T17:47:53.121" v="173" actId="1037"/>
          <ac:spMkLst>
            <pc:docMk/>
            <pc:sldMk cId="3861581762" sldId="3582"/>
            <ac:spMk id="2" creationId="{7FC47A5F-EC01-5688-4B4B-5FC74FF4A9BC}"/>
          </ac:spMkLst>
        </pc:spChg>
        <pc:spChg chg="mod">
          <ac:chgData name="Víctor Estévez Garrido" userId="4ca90909-2146-44aa-8edd-6bb83378ff1c" providerId="ADAL" clId="{9C8C9C0A-5A07-4889-89FE-8B86717220B7}" dt="2025-12-06T17:47:53.121" v="173" actId="1037"/>
          <ac:spMkLst>
            <pc:docMk/>
            <pc:sldMk cId="3861581762" sldId="3582"/>
            <ac:spMk id="6" creationId="{A7A82191-9C05-22F9-D24C-83DF88D325A6}"/>
          </ac:spMkLst>
        </pc:spChg>
        <pc:spChg chg="mod">
          <ac:chgData name="Víctor Estévez Garrido" userId="4ca90909-2146-44aa-8edd-6bb83378ff1c" providerId="ADAL" clId="{9C8C9C0A-5A07-4889-89FE-8B86717220B7}" dt="2025-12-06T18:00:43.556" v="200" actId="14100"/>
          <ac:spMkLst>
            <pc:docMk/>
            <pc:sldMk cId="3861581762" sldId="3582"/>
            <ac:spMk id="9" creationId="{BD1B08CE-9636-9DF5-7E6B-83C6930CE280}"/>
          </ac:spMkLst>
        </pc:spChg>
        <pc:spChg chg="mod">
          <ac:chgData name="Víctor Estévez Garrido" userId="4ca90909-2146-44aa-8edd-6bb83378ff1c" providerId="ADAL" clId="{9C8C9C0A-5A07-4889-89FE-8B86717220B7}" dt="2025-12-06T18:00:13.575" v="196" actId="1076"/>
          <ac:spMkLst>
            <pc:docMk/>
            <pc:sldMk cId="3861581762" sldId="3582"/>
            <ac:spMk id="12" creationId="{7E3FD224-023D-8BE1-7824-FBA5A32EB824}"/>
          </ac:spMkLst>
        </pc:spChg>
        <pc:spChg chg="mod">
          <ac:chgData name="Víctor Estévez Garrido" userId="4ca90909-2146-44aa-8edd-6bb83378ff1c" providerId="ADAL" clId="{9C8C9C0A-5A07-4889-89FE-8B86717220B7}" dt="2025-12-06T18:00:19.283" v="197" actId="1076"/>
          <ac:spMkLst>
            <pc:docMk/>
            <pc:sldMk cId="3861581762" sldId="3582"/>
            <ac:spMk id="13" creationId="{38A5CF48-D226-3060-86C3-2842834DF9FC}"/>
          </ac:spMkLst>
        </pc:spChg>
        <pc:spChg chg="mod">
          <ac:chgData name="Víctor Estévez Garrido" userId="4ca90909-2146-44aa-8edd-6bb83378ff1c" providerId="ADAL" clId="{9C8C9C0A-5A07-4889-89FE-8B86717220B7}" dt="2025-12-06T18:01:28.690" v="204" actId="1076"/>
          <ac:spMkLst>
            <pc:docMk/>
            <pc:sldMk cId="3861581762" sldId="3582"/>
            <ac:spMk id="14" creationId="{5CCE9452-E73F-A706-20A6-8AC81BF26A06}"/>
          </ac:spMkLst>
        </pc:spChg>
        <pc:spChg chg="mod">
          <ac:chgData name="Víctor Estévez Garrido" userId="4ca90909-2146-44aa-8edd-6bb83378ff1c" providerId="ADAL" clId="{9C8C9C0A-5A07-4889-89FE-8B86717220B7}" dt="2025-12-06T17:47:58.468" v="181" actId="1037"/>
          <ac:spMkLst>
            <pc:docMk/>
            <pc:sldMk cId="3861581762" sldId="3582"/>
            <ac:spMk id="19" creationId="{3A995515-3930-4DFD-B541-5C1F81532860}"/>
          </ac:spMkLst>
        </pc:spChg>
        <pc:spChg chg="add mod">
          <ac:chgData name="Víctor Estévez Garrido" userId="4ca90909-2146-44aa-8edd-6bb83378ff1c" providerId="ADAL" clId="{9C8C9C0A-5A07-4889-89FE-8B86717220B7}" dt="2025-12-06T18:04:19.351" v="241" actId="20577"/>
          <ac:spMkLst>
            <pc:docMk/>
            <pc:sldMk cId="3861581762" sldId="3582"/>
            <ac:spMk id="34" creationId="{65101902-1D7F-C4A6-4590-ED6722685CDE}"/>
          </ac:spMkLst>
        </pc:spChg>
        <pc:spChg chg="add del mod">
          <ac:chgData name="Víctor Estévez Garrido" userId="4ca90909-2146-44aa-8edd-6bb83378ff1c" providerId="ADAL" clId="{9C8C9C0A-5A07-4889-89FE-8B86717220B7}" dt="2025-12-06T18:04:33.665" v="244" actId="478"/>
          <ac:spMkLst>
            <pc:docMk/>
            <pc:sldMk cId="3861581762" sldId="3582"/>
            <ac:spMk id="39" creationId="{792C36AC-A53C-E2C6-1514-BBE110A17591}"/>
          </ac:spMkLst>
        </pc:spChg>
        <pc:spChg chg="add mod">
          <ac:chgData name="Víctor Estévez Garrido" userId="4ca90909-2146-44aa-8edd-6bb83378ff1c" providerId="ADAL" clId="{9C8C9C0A-5A07-4889-89FE-8B86717220B7}" dt="2025-12-06T18:04:49.569" v="256" actId="1037"/>
          <ac:spMkLst>
            <pc:docMk/>
            <pc:sldMk cId="3861581762" sldId="3582"/>
            <ac:spMk id="40" creationId="{2F7AA1EB-DCA2-ED53-02B2-9B9F23350DFE}"/>
          </ac:spMkLst>
        </pc:spChg>
        <pc:grpChg chg="mod">
          <ac:chgData name="Víctor Estévez Garrido" userId="4ca90909-2146-44aa-8edd-6bb83378ff1c" providerId="ADAL" clId="{9C8C9C0A-5A07-4889-89FE-8B86717220B7}" dt="2025-12-06T17:47:53.121" v="173" actId="1037"/>
          <ac:grpSpMkLst>
            <pc:docMk/>
            <pc:sldMk cId="3861581762" sldId="3582"/>
            <ac:grpSpMk id="3" creationId="{272F38E5-6273-FDF4-DB86-A8493D6408D4}"/>
          </ac:grpSpMkLst>
        </pc:grpChg>
        <pc:grpChg chg="mod">
          <ac:chgData name="Víctor Estévez Garrido" userId="4ca90909-2146-44aa-8edd-6bb83378ff1c" providerId="ADAL" clId="{9C8C9C0A-5A07-4889-89FE-8B86717220B7}" dt="2025-12-06T17:47:53.121" v="173" actId="1037"/>
          <ac:grpSpMkLst>
            <pc:docMk/>
            <pc:sldMk cId="3861581762" sldId="3582"/>
            <ac:grpSpMk id="4" creationId="{9FE7F21F-9E58-3E89-94C2-BAD8CE8DD27B}"/>
          </ac:grpSpMkLst>
        </pc:grpChg>
        <pc:grpChg chg="mod">
          <ac:chgData name="Víctor Estévez Garrido" userId="4ca90909-2146-44aa-8edd-6bb83378ff1c" providerId="ADAL" clId="{9C8C9C0A-5A07-4889-89FE-8B86717220B7}" dt="2025-12-06T17:47:53.121" v="173" actId="1037"/>
          <ac:grpSpMkLst>
            <pc:docMk/>
            <pc:sldMk cId="3861581762" sldId="3582"/>
            <ac:grpSpMk id="8" creationId="{23E3C072-1D11-2E2B-2EA9-208CF9F4AD97}"/>
          </ac:grpSpMkLst>
        </pc:grpChg>
        <pc:picChg chg="mod">
          <ac:chgData name="Víctor Estévez Garrido" userId="4ca90909-2146-44aa-8edd-6bb83378ff1c" providerId="ADAL" clId="{9C8C9C0A-5A07-4889-89FE-8B86717220B7}" dt="2025-12-06T17:47:53.121" v="173" actId="1037"/>
          <ac:picMkLst>
            <pc:docMk/>
            <pc:sldMk cId="3861581762" sldId="3582"/>
            <ac:picMk id="5" creationId="{FD26CD6F-2468-5F92-B35F-2BCD025D4F33}"/>
          </ac:picMkLst>
        </pc:picChg>
        <pc:picChg chg="mod">
          <ac:chgData name="Víctor Estévez Garrido" userId="4ca90909-2146-44aa-8edd-6bb83378ff1c" providerId="ADAL" clId="{9C8C9C0A-5A07-4889-89FE-8B86717220B7}" dt="2025-12-06T17:47:53.121" v="173" actId="1037"/>
          <ac:picMkLst>
            <pc:docMk/>
            <pc:sldMk cId="3861581762" sldId="3582"/>
            <ac:picMk id="7" creationId="{AAEB3ADF-C9CC-75F0-ACB8-C2405B8A7669}"/>
          </ac:picMkLst>
        </pc:picChg>
        <pc:picChg chg="mod">
          <ac:chgData name="Víctor Estévez Garrido" userId="4ca90909-2146-44aa-8edd-6bb83378ff1c" providerId="ADAL" clId="{9C8C9C0A-5A07-4889-89FE-8B86717220B7}" dt="2025-12-06T18:02:29.914" v="207" actId="1037"/>
          <ac:picMkLst>
            <pc:docMk/>
            <pc:sldMk cId="3861581762" sldId="3582"/>
            <ac:picMk id="1028" creationId="{301A25B5-F526-513B-C02F-BC190614A847}"/>
          </ac:picMkLst>
        </pc:picChg>
      </pc:sldChg>
      <pc:sldChg chg="modSp mod">
        <pc:chgData name="Víctor Estévez Garrido" userId="4ca90909-2146-44aa-8edd-6bb83378ff1c" providerId="ADAL" clId="{9C8C9C0A-5A07-4889-89FE-8B86717220B7}" dt="2025-12-06T06:53:50.145" v="38" actId="20577"/>
        <pc:sldMkLst>
          <pc:docMk/>
          <pc:sldMk cId="2616354293" sldId="3591"/>
        </pc:sldMkLst>
        <pc:spChg chg="mod">
          <ac:chgData name="Víctor Estévez Garrido" userId="4ca90909-2146-44aa-8edd-6bb83378ff1c" providerId="ADAL" clId="{9C8C9C0A-5A07-4889-89FE-8B86717220B7}" dt="2025-12-06T06:53:50.145" v="38" actId="20577"/>
          <ac:spMkLst>
            <pc:docMk/>
            <pc:sldMk cId="2616354293" sldId="3591"/>
            <ac:spMk id="3" creationId="{32ED0CA4-1133-A6A3-7880-459410D2BB02}"/>
          </ac:spMkLst>
        </pc:spChg>
      </pc:sldChg>
      <pc:sldChg chg="modSp mod">
        <pc:chgData name="Víctor Estévez Garrido" userId="4ca90909-2146-44aa-8edd-6bb83378ff1c" providerId="ADAL" clId="{9C8C9C0A-5A07-4889-89FE-8B86717220B7}" dt="2025-12-06T06:53:25.311" v="36" actId="20577"/>
        <pc:sldMkLst>
          <pc:docMk/>
          <pc:sldMk cId="3817622881" sldId="3601"/>
        </pc:sldMkLst>
        <pc:spChg chg="mod">
          <ac:chgData name="Víctor Estévez Garrido" userId="4ca90909-2146-44aa-8edd-6bb83378ff1c" providerId="ADAL" clId="{9C8C9C0A-5A07-4889-89FE-8B86717220B7}" dt="2025-12-06T06:53:25.311" v="36" actId="20577"/>
          <ac:spMkLst>
            <pc:docMk/>
            <pc:sldMk cId="3817622881" sldId="3601"/>
            <ac:spMk id="3" creationId="{4FC4C585-B1D8-E5F3-7653-C1CB199893D0}"/>
          </ac:spMkLst>
        </pc:spChg>
      </pc:sldChg>
      <pc:sldChg chg="modSp add mod">
        <pc:chgData name="Víctor Estévez Garrido" userId="4ca90909-2146-44aa-8edd-6bb83378ff1c" providerId="ADAL" clId="{9C8C9C0A-5A07-4889-89FE-8B86717220B7}" dt="2025-12-06T06:51:49.461" v="33" actId="20577"/>
        <pc:sldMkLst>
          <pc:docMk/>
          <pc:sldMk cId="1586648999" sldId="3606"/>
        </pc:sldMkLst>
        <pc:spChg chg="mod">
          <ac:chgData name="Víctor Estévez Garrido" userId="4ca90909-2146-44aa-8edd-6bb83378ff1c" providerId="ADAL" clId="{9C8C9C0A-5A07-4889-89FE-8B86717220B7}" dt="2025-12-06T06:51:49.461" v="33" actId="20577"/>
          <ac:spMkLst>
            <pc:docMk/>
            <pc:sldMk cId="1586648999" sldId="3606"/>
            <ac:spMk id="3" creationId="{297E67F8-EA76-7FB4-E7C9-2BD174EF8177}"/>
          </ac:spMkLst>
        </pc:spChg>
      </pc:sldChg>
      <pc:sldChg chg="addSp delSp modSp add mod">
        <pc:chgData name="Víctor Estévez Garrido" userId="4ca90909-2146-44aa-8edd-6bb83378ff1c" providerId="ADAL" clId="{9C8C9C0A-5A07-4889-89FE-8B86717220B7}" dt="2025-12-06T15:23:56.678" v="128" actId="1076"/>
        <pc:sldMkLst>
          <pc:docMk/>
          <pc:sldMk cId="1281710554" sldId="3607"/>
        </pc:sldMkLst>
        <pc:spChg chg="mod ord">
          <ac:chgData name="Víctor Estévez Garrido" userId="4ca90909-2146-44aa-8edd-6bb83378ff1c" providerId="ADAL" clId="{9C8C9C0A-5A07-4889-89FE-8B86717220B7}" dt="2025-12-06T15:23:56.678" v="128" actId="1076"/>
          <ac:spMkLst>
            <pc:docMk/>
            <pc:sldMk cId="1281710554" sldId="3607"/>
            <ac:spMk id="53" creationId="{1327828D-D402-5371-5DF1-C10FE2D1F192}"/>
          </ac:spMkLst>
        </pc:spChg>
        <pc:grpChg chg="add del mod">
          <ac:chgData name="Víctor Estévez Garrido" userId="4ca90909-2146-44aa-8edd-6bb83378ff1c" providerId="ADAL" clId="{9C8C9C0A-5A07-4889-89FE-8B86717220B7}" dt="2025-12-06T15:21:36.381" v="102" actId="478"/>
          <ac:grpSpMkLst>
            <pc:docMk/>
            <pc:sldMk cId="1281710554" sldId="3607"/>
            <ac:grpSpMk id="6" creationId="{A55DDD06-F644-248F-6990-FADD03E4A73F}"/>
          </ac:grpSpMkLst>
        </pc:grpChg>
        <pc:picChg chg="add mod ord">
          <ac:chgData name="Víctor Estévez Garrido" userId="4ca90909-2146-44aa-8edd-6bb83378ff1c" providerId="ADAL" clId="{9C8C9C0A-5A07-4889-89FE-8B86717220B7}" dt="2025-12-06T15:23:29.722" v="124" actId="14100"/>
          <ac:picMkLst>
            <pc:docMk/>
            <pc:sldMk cId="1281710554" sldId="3607"/>
            <ac:picMk id="5" creationId="{93A0671A-D054-94A0-CBF0-3511F85992F3}"/>
          </ac:picMkLst>
        </pc:picChg>
        <pc:picChg chg="add mod">
          <ac:chgData name="Víctor Estévez Garrido" userId="4ca90909-2146-44aa-8edd-6bb83378ff1c" providerId="ADAL" clId="{9C8C9C0A-5A07-4889-89FE-8B86717220B7}" dt="2025-12-06T15:23:51.644" v="127" actId="14100"/>
          <ac:picMkLst>
            <pc:docMk/>
            <pc:sldMk cId="1281710554" sldId="3607"/>
            <ac:picMk id="8" creationId="{56E78D3A-E29F-089A-AD02-CB6019EFBA49}"/>
          </ac:picMkLst>
        </pc:picChg>
        <pc:picChg chg="del">
          <ac:chgData name="Víctor Estévez Garrido" userId="4ca90909-2146-44aa-8edd-6bb83378ff1c" providerId="ADAL" clId="{9C8C9C0A-5A07-4889-89FE-8B86717220B7}" dt="2025-12-06T15:15:30.068" v="44" actId="478"/>
          <ac:picMkLst>
            <pc:docMk/>
            <pc:sldMk cId="1281710554" sldId="3607"/>
            <ac:picMk id="33" creationId="{7438D673-8711-DAB3-D4B0-9850AFB1D8D6}"/>
          </ac:picMkLst>
        </pc:picChg>
        <pc:picChg chg="del mod">
          <ac:chgData name="Víctor Estévez Garrido" userId="4ca90909-2146-44aa-8edd-6bb83378ff1c" providerId="ADAL" clId="{9C8C9C0A-5A07-4889-89FE-8B86717220B7}" dt="2025-12-06T15:21:36.381" v="102" actId="478"/>
          <ac:picMkLst>
            <pc:docMk/>
            <pc:sldMk cId="1281710554" sldId="3607"/>
            <ac:picMk id="1026" creationId="{0F4ADE62-2918-FAF2-2589-0830D38ED441}"/>
          </ac:picMkLst>
        </pc:picChg>
      </pc:sldChg>
      <pc:sldChg chg="add del setBg">
        <pc:chgData name="Víctor Estévez Garrido" userId="4ca90909-2146-44aa-8edd-6bb83378ff1c" providerId="ADAL" clId="{9C8C9C0A-5A07-4889-89FE-8B86717220B7}" dt="2025-12-06T15:15:48.533" v="46" actId="47"/>
        <pc:sldMkLst>
          <pc:docMk/>
          <pc:sldMk cId="228806383" sldId="3608"/>
        </pc:sldMkLst>
      </pc:sldChg>
      <pc:sldChg chg="addSp delSp modSp new del mod ord">
        <pc:chgData name="Víctor Estévez Garrido" userId="4ca90909-2146-44aa-8edd-6bb83378ff1c" providerId="ADAL" clId="{9C8C9C0A-5A07-4889-89FE-8B86717220B7}" dt="2025-12-07T20:23:05.003" v="285" actId="47"/>
        <pc:sldMkLst>
          <pc:docMk/>
          <pc:sldMk cId="3408357102" sldId="3608"/>
        </pc:sldMkLst>
        <pc:spChg chg="del">
          <ac:chgData name="Víctor Estévez Garrido" userId="4ca90909-2146-44aa-8edd-6bb83378ff1c" providerId="ADAL" clId="{9C8C9C0A-5A07-4889-89FE-8B86717220B7}" dt="2025-12-06T15:20:31.747" v="92" actId="478"/>
          <ac:spMkLst>
            <pc:docMk/>
            <pc:sldMk cId="3408357102" sldId="3608"/>
            <ac:spMk id="2" creationId="{4F4C0113-F391-CA94-C86C-26EF0E85858F}"/>
          </ac:spMkLst>
        </pc:spChg>
        <pc:picChg chg="add mod">
          <ac:chgData name="Víctor Estévez Garrido" userId="4ca90909-2146-44aa-8edd-6bb83378ff1c" providerId="ADAL" clId="{9C8C9C0A-5A07-4889-89FE-8B86717220B7}" dt="2025-12-06T15:25:35.997" v="131" actId="1076"/>
          <ac:picMkLst>
            <pc:docMk/>
            <pc:sldMk cId="3408357102" sldId="3608"/>
            <ac:picMk id="3" creationId="{C35C2F3B-318B-FF7E-B633-58C2928E2B08}"/>
          </ac:picMkLst>
        </pc:picChg>
        <pc:picChg chg="add mod">
          <ac:chgData name="Víctor Estévez Garrido" userId="4ca90909-2146-44aa-8edd-6bb83378ff1c" providerId="ADAL" clId="{9C8C9C0A-5A07-4889-89FE-8B86717220B7}" dt="2025-12-06T15:26:03.032" v="136" actId="1076"/>
          <ac:picMkLst>
            <pc:docMk/>
            <pc:sldMk cId="3408357102" sldId="3608"/>
            <ac:picMk id="5" creationId="{2D2D04D2-84C5-C129-B323-1160C39C42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E4EF3-7FAC-4AF9-AF98-E30F6AD30461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2A053-9E28-4D4C-B446-3C2814735B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6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7C995-D0CB-83ED-316E-5D7B07FD5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275BAD9-0691-8B35-702F-27C812536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8DF72C-103C-4794-3F24-953492013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83695A-D0D8-E709-FE62-281A33DC8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34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FEA92-7026-2963-D51E-6600F69AC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C4C5516-15D3-4507-17B2-70C29B5FF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62FBADA-32C9-70E5-1F01-474632C7A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9E80A7-63B7-C61D-87FE-327D30A46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71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B673E-6E36-737F-74BA-4FC2760EF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D450287-09AD-B666-EA24-968987433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BBD596A-1FE5-D7D2-F8BE-98FD526E4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9B58BA-DF85-8D0E-6683-7B4B337BF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59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D3AC-7F62-19B0-E2E0-202BD5E5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BE849FC-7710-5C6B-2510-EA5D486F1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F571AB-5205-51DB-844D-AA279658E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B6018C-AD81-F9D4-AF9A-E1F3385C6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471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7D999-DA60-CA64-0D51-440ADE764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9E9CB43-D6DD-18B7-F685-76479BB08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2529362-9878-B6DD-C664-165A0B6B5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223FDF-93E4-1FE5-70E4-C851A8487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04">
              <a:defRPr/>
            </a:pPr>
            <a:fld id="{E502A053-9E28-4D4C-B446-3C2814735BD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804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010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9BE57-B436-06DD-91F0-4275F0A46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8F9CAE-4019-BB8B-1C90-A329C9170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1C26B71-C259-A3D8-44A0-59193B3E4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C37808-212F-5511-BFBB-3E75035AD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04">
              <a:defRPr/>
            </a:pPr>
            <a:fld id="{E502A053-9E28-4D4C-B446-3C2814735BD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80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137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AE8EF-87EB-A8D5-07DE-E15C5B9D5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C824-8E66-FB75-6F17-1062DC937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C47D2-0246-7467-1205-A4449F100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EF092-69DA-5476-A89C-248218A02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74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12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AAB97-45D1-6ABA-7809-ECA89F11C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2EEAEDB-84AB-A02E-223A-07736A07E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B81D39B-0439-0944-EA26-02A6AB3C1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880171-E75B-CFBC-9199-C8055B612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01482-5D4E-5C89-AC5A-12CDDC288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2798815-970D-E393-1758-DC63985B8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B594554-C816-1429-8805-D006921C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20ECFE-5ACB-D714-F34C-6FFBDC0AA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42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B1130-0CCE-7499-5DAD-60B1CE29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39B5416-E545-DEEA-752F-7C7DA03EF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B86D03-9051-BF1A-72C8-8ADE7598E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519AF3-165F-ADA2-2A85-3A6EA4A0F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46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18366-42C4-6D74-589D-29BDF86C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CE15CA5-4ED3-1CAA-B9BD-92FD6BD50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F8D0E9-8F23-6871-4BEA-256627E00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B4A814-1725-8AC8-2A94-7A3AC5AE0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774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9B1A7-F1EA-569F-7AC0-447D38B98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93E9467-D4B7-CBB4-4933-5DA404960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294E0D-DEF2-8022-208F-7F41D6BD3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36EDE7-F594-5AAF-BB36-C10C1F1F4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linkedin.com/company/gradhoc" TargetMode="Externa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linkedin.com/company/gradhoc" TargetMode="Externa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linkedin.com/company/gradhoc" TargetMode="External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png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linkedin.com/company/gradhoc" TargetMode="External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.png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15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9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0F76354-D06E-4152-AB8B-A3C3D1D84C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1335" y="855023"/>
            <a:ext cx="11863449" cy="12207817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EFDE008B-AF1D-4D64-86C5-96C92559DC3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73B79F6A-EF96-4906-AF53-69D411ED5D9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CDFD204B-EE55-456A-8382-92BE088CA248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E5713D59-2603-4927-B276-C813987688A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063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D82F200-A714-424A-A435-53D0BB730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56726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10 w 3753862"/>
              <a:gd name="connsiteY1" fmla="*/ 462766 h 3755437"/>
              <a:gd name="connsiteX2" fmla="*/ 3291290 w 3753862"/>
              <a:gd name="connsiteY2" fmla="*/ 759971 h 3755437"/>
              <a:gd name="connsiteX3" fmla="*/ 3291290 w 3753862"/>
              <a:gd name="connsiteY3" fmla="*/ 2995466 h 3755437"/>
              <a:gd name="connsiteX4" fmla="*/ 2994210 w 3753862"/>
              <a:gd name="connsiteY4" fmla="*/ 3292671 h 3755437"/>
              <a:gd name="connsiteX5" fmla="*/ 759653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3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3" y="1376994"/>
                  <a:pt x="3908053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3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3" y="462766"/>
                  <a:pt x="759653" y="462766"/>
                  <a:pt x="759653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584025-6492-4000-BC15-63CFC4EB3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4937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2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2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90430CB-5603-4A45-8F4C-2566B0ADD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13148" y="4987538"/>
            <a:ext cx="3753861" cy="3755437"/>
          </a:xfrm>
          <a:custGeom>
            <a:avLst/>
            <a:gdLst>
              <a:gd name="connsiteX0" fmla="*/ 1876931 w 3753861"/>
              <a:gd name="connsiteY0" fmla="*/ 0 h 3755437"/>
              <a:gd name="connsiteX1" fmla="*/ 2994210 w 3753861"/>
              <a:gd name="connsiteY1" fmla="*/ 462766 h 3755437"/>
              <a:gd name="connsiteX2" fmla="*/ 3291290 w 3753861"/>
              <a:gd name="connsiteY2" fmla="*/ 759971 h 3755437"/>
              <a:gd name="connsiteX3" fmla="*/ 3291290 w 3753861"/>
              <a:gd name="connsiteY3" fmla="*/ 2995466 h 3755437"/>
              <a:gd name="connsiteX4" fmla="*/ 2994210 w 3753861"/>
              <a:gd name="connsiteY4" fmla="*/ 3292671 h 3755437"/>
              <a:gd name="connsiteX5" fmla="*/ 759652 w 3753861"/>
              <a:gd name="connsiteY5" fmla="*/ 3292671 h 3755437"/>
              <a:gd name="connsiteX6" fmla="*/ 462573 w 3753861"/>
              <a:gd name="connsiteY6" fmla="*/ 2995466 h 3755437"/>
              <a:gd name="connsiteX7" fmla="*/ 462573 w 3753861"/>
              <a:gd name="connsiteY7" fmla="*/ 759971 h 3755437"/>
              <a:gd name="connsiteX8" fmla="*/ 759652 w 3753861"/>
              <a:gd name="connsiteY8" fmla="*/ 462766 h 3755437"/>
              <a:gd name="connsiteX9" fmla="*/ 1876931 w 3753861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1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2" y="1376994"/>
                  <a:pt x="3908052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D2D97A9-1C9B-4398-B77F-DFCF56A992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841359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1 w 3753862"/>
              <a:gd name="connsiteY5" fmla="*/ 3292671 h 3755437"/>
              <a:gd name="connsiteX6" fmla="*/ 462571 w 3753862"/>
              <a:gd name="connsiteY6" fmla="*/ 2995466 h 3755437"/>
              <a:gd name="connsiteX7" fmla="*/ 462571 w 3753862"/>
              <a:gd name="connsiteY7" fmla="*/ 759971 h 3755437"/>
              <a:gd name="connsiteX8" fmla="*/ 759651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5" y="3909693"/>
                  <a:pt x="1376415" y="3909693"/>
                  <a:pt x="759651" y="3292671"/>
                </a:cubicBezTo>
                <a:cubicBezTo>
                  <a:pt x="462571" y="2995466"/>
                  <a:pt x="462571" y="2995466"/>
                  <a:pt x="462571" y="2995466"/>
                </a:cubicBezTo>
                <a:cubicBezTo>
                  <a:pt x="-154191" y="2378444"/>
                  <a:pt x="-154191" y="1376994"/>
                  <a:pt x="462571" y="759971"/>
                </a:cubicBezTo>
                <a:cubicBezTo>
                  <a:pt x="759651" y="462766"/>
                  <a:pt x="759651" y="462766"/>
                  <a:pt x="759651" y="462766"/>
                </a:cubicBezTo>
                <a:cubicBezTo>
                  <a:pt x="1068033" y="154255"/>
                  <a:pt x="1472481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F00C414B-A7BC-4BE4-817E-96385A1623B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E5743169-A3F5-42D6-BD2D-AF210B1DBDB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11">
            <a:extLst>
              <a:ext uri="{FF2B5EF4-FFF2-40B4-BE49-F238E27FC236}">
                <a16:creationId xmlns:a16="http://schemas.microsoft.com/office/drawing/2014/main" id="{F30570A9-AEFA-4348-AA25-6CF8B95A2FA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3CEEC945-D0C1-437D-8387-B180D5300FF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E8ECA1E-2A30-4BA9-A26C-68AFC390E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660E3C2-461C-4DBC-9149-27A6AA152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23861" y="3128694"/>
            <a:ext cx="5339453" cy="7458613"/>
          </a:xfrm>
          <a:custGeom>
            <a:avLst/>
            <a:gdLst>
              <a:gd name="connsiteX0" fmla="*/ 1599758 w 5339453"/>
              <a:gd name="connsiteY0" fmla="*/ 0 h 7458613"/>
              <a:gd name="connsiteX1" fmla="*/ 3739695 w 5339453"/>
              <a:gd name="connsiteY1" fmla="*/ 2139936 h 7458613"/>
              <a:gd name="connsiteX2" fmla="*/ 5339453 w 5339453"/>
              <a:gd name="connsiteY2" fmla="*/ 3729307 h 7458613"/>
              <a:gd name="connsiteX3" fmla="*/ 3739695 w 5339453"/>
              <a:gd name="connsiteY3" fmla="*/ 5318676 h 7458613"/>
              <a:gd name="connsiteX4" fmla="*/ 1599758 w 5339453"/>
              <a:gd name="connsiteY4" fmla="*/ 7458613 h 7458613"/>
              <a:gd name="connsiteX5" fmla="*/ 0 w 5339453"/>
              <a:gd name="connsiteY5" fmla="*/ 5869243 h 7458613"/>
              <a:gd name="connsiteX6" fmla="*/ 2139937 w 5339453"/>
              <a:gd name="connsiteY6" fmla="*/ 3729307 h 7458613"/>
              <a:gd name="connsiteX7" fmla="*/ 1007640 w 5339453"/>
              <a:gd name="connsiteY7" fmla="*/ 2597010 h 7458613"/>
              <a:gd name="connsiteX8" fmla="*/ 0 w 5339453"/>
              <a:gd name="connsiteY8" fmla="*/ 1589370 h 74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3" h="7458613">
                <a:moveTo>
                  <a:pt x="1599758" y="0"/>
                </a:moveTo>
                <a:lnTo>
                  <a:pt x="3739695" y="2139936"/>
                </a:lnTo>
                <a:lnTo>
                  <a:pt x="5339453" y="3729307"/>
                </a:lnTo>
                <a:lnTo>
                  <a:pt x="3739695" y="5318676"/>
                </a:lnTo>
                <a:lnTo>
                  <a:pt x="1599758" y="7458613"/>
                </a:lnTo>
                <a:lnTo>
                  <a:pt x="0" y="5869243"/>
                </a:lnTo>
                <a:lnTo>
                  <a:pt x="2139937" y="3729307"/>
                </a:lnTo>
                <a:lnTo>
                  <a:pt x="1007640" y="2597010"/>
                </a:lnTo>
                <a:lnTo>
                  <a:pt x="0" y="158937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BB4E583C-A902-4536-9FCA-20818F481967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02C9BC0A-B98F-45BD-BDC1-205D406100C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A271ED78-37D0-40C6-B567-6537C504707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952FD6C9-31B7-46A7-A07A-33D521B54DF3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F8C8DD2E-4BAD-465A-95F5-02ED18E11608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C337C68E-4D16-4DF3-99AD-7E890225F91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87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DFBC19C6-9CC0-4EF9-8F96-28FF0A90BA50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ED5B584-7D75-45FC-8717-7FA40D5FEC81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E27753BE-21B8-4B39-BB5D-DA532FEAC954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D130A1A0-EAB5-4C29-B837-31E68EE0982A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6A1C7B-F490-40C7-8C7B-B06925E26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7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00E2807-5741-47BD-87E5-5E97D6B11340}"/>
              </a:ext>
            </a:extLst>
          </p:cNvPr>
          <p:cNvSpPr txBox="1"/>
          <p:nvPr userDrawn="1"/>
        </p:nvSpPr>
        <p:spPr>
          <a:xfrm rot="16200000">
            <a:off x="21438282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4401A734-B31A-4B13-B4E8-D6A9B9696AC7}"/>
              </a:ext>
            </a:extLst>
          </p:cNvPr>
          <p:cNvSpPr/>
          <p:nvPr userDrawn="1"/>
        </p:nvSpPr>
        <p:spPr>
          <a:xfrm>
            <a:off x="450238" y="510557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CE8B3DBE-E087-4F19-87F9-942A49C2E02E}"/>
              </a:ext>
            </a:extLst>
          </p:cNvPr>
          <p:cNvSpPr/>
          <p:nvPr userDrawn="1"/>
        </p:nvSpPr>
        <p:spPr>
          <a:xfrm>
            <a:off x="450238" y="80821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317F84F4-76BB-46B8-856F-A90F33415814}"/>
              </a:ext>
            </a:extLst>
          </p:cNvPr>
          <p:cNvSpPr/>
          <p:nvPr userDrawn="1"/>
        </p:nvSpPr>
        <p:spPr>
          <a:xfrm>
            <a:off x="450238" y="110586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D3F63C0-1D2C-4B10-BD9A-B5AA843F0A86}"/>
              </a:ext>
            </a:extLst>
          </p:cNvPr>
          <p:cNvSpPr txBox="1">
            <a:spLocks/>
          </p:cNvSpPr>
          <p:nvPr userDrawn="1"/>
        </p:nvSpPr>
        <p:spPr>
          <a:xfrm>
            <a:off x="23709658" y="12689479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tx1"/>
                </a:solidFill>
                <a:latin typeface="+mj-lt"/>
              </a:rPr>
              <a:pPr algn="ctr"/>
              <a:t>‹Nº›</a:t>
            </a:fld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A3943AF4-5E9F-48F2-AB83-56CD4E87C2B2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6" name="Rectangle 23">
            <a:hlinkClick r:id="rId2"/>
            <a:extLst>
              <a:ext uri="{FF2B5EF4-FFF2-40B4-BE49-F238E27FC236}">
                <a16:creationId xmlns:a16="http://schemas.microsoft.com/office/drawing/2014/main" id="{4694D6AA-4F01-4341-932D-4D2CFD6A6B8D}"/>
              </a:ext>
            </a:extLst>
          </p:cNvPr>
          <p:cNvSpPr/>
          <p:nvPr userDrawn="1"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9130C0B-0209-485F-ABF9-D4534A5451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506" y="464189"/>
            <a:ext cx="603257" cy="79087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CE0ACDC-B585-4879-8F37-3B26763950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5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6884AB12-9032-475A-82B0-6E1C4050A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9294" y="1331383"/>
            <a:ext cx="11048587" cy="11053233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329437" y="12917378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V="1"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4B3B1CBA-6C00-4A50-BC81-6AD91ED39063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AC94CFAA-7149-40F7-A15A-D7E334C9137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A2E1CF49-7EB3-4F3E-A331-C4EEF7D9882D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B0181242-FE4F-40CB-8F70-962A3E2C2BC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2F257D2-07EC-4DF1-B262-B65ED4FC7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559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793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569C3C22-79E9-444F-BE92-1881D01D62E5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6F92C4FD-9ACB-43B4-AE82-14858E3D604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751D69EC-A19E-4F88-BFFB-CF1E105E6133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C01A57E-A3EE-48DD-BCF0-580BBA0AC43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7FE14F2-8E13-4791-8BEA-108999803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6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9B89FA7A-087B-4041-8583-6CA473BBC701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33C22540-0424-4317-AAC2-FAA92407597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57DEE722-C5A8-4889-BDFF-63C124A97AF1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0D6B1F5F-3131-4707-9291-0FB7BA9FA39B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E68E610-9604-4A60-8DB1-25B0E29C4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688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7DC9F4-9F6B-497B-AAC3-9E8DE27E9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7334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995364-51BD-4985-8454-19E8A6AB80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6505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915F63-D1C5-4E30-8D74-897BEDC3A7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7622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039340C-5876-416E-AF2A-C528D6F8B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645398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2425C2-6AD1-470A-9A0D-69A86B1DDF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6499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4" y="0"/>
                  <a:pt x="1881684" y="421229"/>
                  <a:pt x="1881684" y="940842"/>
                </a:cubicBezTo>
                <a:cubicBezTo>
                  <a:pt x="1881684" y="1460455"/>
                  <a:pt x="1460454" y="1881684"/>
                  <a:pt x="940842" y="1881684"/>
                </a:cubicBezTo>
                <a:cubicBezTo>
                  <a:pt x="421230" y="1881684"/>
                  <a:pt x="0" y="1460455"/>
                  <a:pt x="0" y="940842"/>
                </a:cubicBezTo>
                <a:cubicBezTo>
                  <a:pt x="0" y="421229"/>
                  <a:pt x="421230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91C536-C71D-43CE-BF4D-B9B329D1B4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95240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B235DB-2D95-4CB0-8307-58A1C65838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6499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8DFF4-14CD-4364-BC23-932EEA85A1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237758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05DBB6D-5C8B-4551-88AB-55D90B681B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709017" y="5491746"/>
            <a:ext cx="1911659" cy="1911660"/>
          </a:xfrm>
          <a:custGeom>
            <a:avLst/>
            <a:gdLst>
              <a:gd name="connsiteX0" fmla="*/ 955830 w 1911659"/>
              <a:gd name="connsiteY0" fmla="*/ 0 h 1911660"/>
              <a:gd name="connsiteX1" fmla="*/ 1911659 w 1911659"/>
              <a:gd name="connsiteY1" fmla="*/ 955830 h 1911660"/>
              <a:gd name="connsiteX2" fmla="*/ 955830 w 1911659"/>
              <a:gd name="connsiteY2" fmla="*/ 1911660 h 1911660"/>
              <a:gd name="connsiteX3" fmla="*/ 0 w 1911659"/>
              <a:gd name="connsiteY3" fmla="*/ 955830 h 1911660"/>
              <a:gd name="connsiteX4" fmla="*/ 955830 w 1911659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59" h="1911660">
                <a:moveTo>
                  <a:pt x="955830" y="0"/>
                </a:moveTo>
                <a:cubicBezTo>
                  <a:pt x="1483719" y="0"/>
                  <a:pt x="1911659" y="427940"/>
                  <a:pt x="1911659" y="955830"/>
                </a:cubicBezTo>
                <a:cubicBezTo>
                  <a:pt x="1911659" y="1483720"/>
                  <a:pt x="1483719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403ED0C-CEF4-4ED5-9432-B1D0EFE4B4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0180276" y="5491746"/>
            <a:ext cx="1911660" cy="1911660"/>
          </a:xfrm>
          <a:custGeom>
            <a:avLst/>
            <a:gdLst>
              <a:gd name="connsiteX0" fmla="*/ 955828 w 1911660"/>
              <a:gd name="connsiteY0" fmla="*/ 0 h 1911660"/>
              <a:gd name="connsiteX1" fmla="*/ 1911660 w 1911660"/>
              <a:gd name="connsiteY1" fmla="*/ 955830 h 1911660"/>
              <a:gd name="connsiteX2" fmla="*/ 955828 w 1911660"/>
              <a:gd name="connsiteY2" fmla="*/ 1911660 h 1911660"/>
              <a:gd name="connsiteX3" fmla="*/ 0 w 1911660"/>
              <a:gd name="connsiteY3" fmla="*/ 955830 h 1911660"/>
              <a:gd name="connsiteX4" fmla="*/ 955828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28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28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2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4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5808" y="66768"/>
            <a:ext cx="7369169" cy="6705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7567696" y="66768"/>
            <a:ext cx="7369169" cy="6705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7567696" y="6858000"/>
            <a:ext cx="7369169" cy="676837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5808" y="6858000"/>
            <a:ext cx="7369169" cy="676837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04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588" y="1295400"/>
            <a:ext cx="12193588" cy="110490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4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2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1979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5494" y="4320495"/>
            <a:ext cx="5320506" cy="5079337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684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8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8">
            <a:extLst>
              <a:ext uri="{FF2B5EF4-FFF2-40B4-BE49-F238E27FC236}">
                <a16:creationId xmlns:a16="http://schemas.microsoft.com/office/drawing/2014/main" id="{B7AB7AFB-ED3D-4D6A-A9B8-52817BB37E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09508" y="6605586"/>
            <a:ext cx="1258252" cy="2289319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>
            <a:blip r:embed="rId2"/>
            <a:tile tx="0" ty="0" sx="100000" sy="100000" flip="none" algn="ctr"/>
          </a:blipFill>
          <a:effectLst/>
          <a:scene3d>
            <a:camera prst="isometricRightUp">
              <a:rot lat="1200000" lon="18899998" rev="78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A6D1CAE-3831-4DFC-A92E-1E7CD1BD6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7701" y="4868637"/>
            <a:ext cx="7132320" cy="4297680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705FB43-2CAF-4A25-A589-75445A70E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8498" y="4170227"/>
            <a:ext cx="5843407" cy="339262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44210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44210 w 6762750"/>
              <a:gd name="connsiteY4" fmla="*/ 0 h 4095321"/>
              <a:gd name="connsiteX0" fmla="*/ 10610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06103 w 6762750"/>
              <a:gd name="connsiteY4" fmla="*/ 0 h 4095321"/>
              <a:gd name="connsiteX0" fmla="*/ 114945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14945 w 6762750"/>
              <a:gd name="connsiteY4" fmla="*/ 0 h 4095321"/>
              <a:gd name="connsiteX0" fmla="*/ 15031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50313 w 6762750"/>
              <a:gd name="connsiteY4" fmla="*/ 0 h 4095321"/>
              <a:gd name="connsiteX0" fmla="*/ 132629 w 6745066"/>
              <a:gd name="connsiteY0" fmla="*/ 0 h 4095321"/>
              <a:gd name="connsiteX1" fmla="*/ 6745066 w 6745066"/>
              <a:gd name="connsiteY1" fmla="*/ 9096 h 4095321"/>
              <a:gd name="connsiteX2" fmla="*/ 6745066 w 6745066"/>
              <a:gd name="connsiteY2" fmla="*/ 4095321 h 4095321"/>
              <a:gd name="connsiteX3" fmla="*/ 0 w 6745066"/>
              <a:gd name="connsiteY3" fmla="*/ 4058936 h 4095321"/>
              <a:gd name="connsiteX4" fmla="*/ 132629 w 6745066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656647 w 6780434"/>
              <a:gd name="connsiteY2" fmla="*/ 4040744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77070 w 6780434"/>
              <a:gd name="connsiteY2" fmla="*/ 4013455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24018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97493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44441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27383"/>
              <a:gd name="connsiteY0" fmla="*/ 0 h 4049840"/>
              <a:gd name="connsiteX1" fmla="*/ 6727383 w 6727383"/>
              <a:gd name="connsiteY1" fmla="*/ 72769 h 4049840"/>
              <a:gd name="connsiteX2" fmla="*/ 6444441 w 6727383"/>
              <a:gd name="connsiteY2" fmla="*/ 3986167 h 4049840"/>
              <a:gd name="connsiteX3" fmla="*/ 0 w 6727383"/>
              <a:gd name="connsiteY3" fmla="*/ 4049840 h 4049840"/>
              <a:gd name="connsiteX4" fmla="*/ 167997 w 6727383"/>
              <a:gd name="connsiteY4" fmla="*/ 0 h 4049840"/>
              <a:gd name="connsiteX0" fmla="*/ 167997 w 6745067"/>
              <a:gd name="connsiteY0" fmla="*/ 0 h 4049840"/>
              <a:gd name="connsiteX1" fmla="*/ 6745067 w 6745067"/>
              <a:gd name="connsiteY1" fmla="*/ 45481 h 4049840"/>
              <a:gd name="connsiteX2" fmla="*/ 6444441 w 6745067"/>
              <a:gd name="connsiteY2" fmla="*/ 3986167 h 4049840"/>
              <a:gd name="connsiteX3" fmla="*/ 0 w 6745067"/>
              <a:gd name="connsiteY3" fmla="*/ 4049840 h 4049840"/>
              <a:gd name="connsiteX4" fmla="*/ 167997 w 6745067"/>
              <a:gd name="connsiteY4" fmla="*/ 0 h 4049840"/>
              <a:gd name="connsiteX0" fmla="*/ 167997 w 6780435"/>
              <a:gd name="connsiteY0" fmla="*/ 0 h 4049840"/>
              <a:gd name="connsiteX1" fmla="*/ 6780435 w 6780435"/>
              <a:gd name="connsiteY1" fmla="*/ 54577 h 4049840"/>
              <a:gd name="connsiteX2" fmla="*/ 6444441 w 6780435"/>
              <a:gd name="connsiteY2" fmla="*/ 3986167 h 4049840"/>
              <a:gd name="connsiteX3" fmla="*/ 0 w 6780435"/>
              <a:gd name="connsiteY3" fmla="*/ 4049840 h 4049840"/>
              <a:gd name="connsiteX4" fmla="*/ 167997 w 6780435"/>
              <a:gd name="connsiteY4" fmla="*/ 0 h 404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0435" h="4049840">
                <a:moveTo>
                  <a:pt x="167997" y="0"/>
                </a:moveTo>
                <a:lnTo>
                  <a:pt x="6780435" y="54577"/>
                </a:lnTo>
                <a:lnTo>
                  <a:pt x="6444441" y="3986167"/>
                </a:lnTo>
                <a:lnTo>
                  <a:pt x="0" y="4049840"/>
                </a:lnTo>
                <a:cubicBezTo>
                  <a:pt x="0" y="2687765"/>
                  <a:pt x="167997" y="1362075"/>
                  <a:pt x="167997" y="0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240000" lon="1896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D8F2483-F389-4908-BE22-45DF052AE3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3626" y="4154986"/>
            <a:ext cx="5378418" cy="340024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75898 w 6762750"/>
              <a:gd name="connsiteY3" fmla="*/ 4086225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142308 w 6762750"/>
              <a:gd name="connsiteY3" fmla="*/ 4031648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696340"/>
              <a:gd name="connsiteY0" fmla="*/ 0 h 4086225"/>
              <a:gd name="connsiteX1" fmla="*/ 6696340 w 6696340"/>
              <a:gd name="connsiteY1" fmla="*/ 0 h 4086225"/>
              <a:gd name="connsiteX2" fmla="*/ 6696340 w 6696340"/>
              <a:gd name="connsiteY2" fmla="*/ 4086225 h 4086225"/>
              <a:gd name="connsiteX3" fmla="*/ 313078 w 6696340"/>
              <a:gd name="connsiteY3" fmla="*/ 3940687 h 4086225"/>
              <a:gd name="connsiteX4" fmla="*/ 0 w 6696340"/>
              <a:gd name="connsiteY4" fmla="*/ 0 h 4086225"/>
              <a:gd name="connsiteX0" fmla="*/ 0 w 6724802"/>
              <a:gd name="connsiteY0" fmla="*/ 45481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45481 h 4086225"/>
              <a:gd name="connsiteX0" fmla="*/ 0 w 6724802"/>
              <a:gd name="connsiteY0" fmla="*/ 81865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81865 h 4086225"/>
              <a:gd name="connsiteX0" fmla="*/ 0 w 6705828"/>
              <a:gd name="connsiteY0" fmla="*/ 81865 h 4086225"/>
              <a:gd name="connsiteX1" fmla="*/ 6705828 w 6705828"/>
              <a:gd name="connsiteY1" fmla="*/ 0 h 4086225"/>
              <a:gd name="connsiteX2" fmla="*/ 6705828 w 6705828"/>
              <a:gd name="connsiteY2" fmla="*/ 4086225 h 4086225"/>
              <a:gd name="connsiteX3" fmla="*/ 322566 w 6705828"/>
              <a:gd name="connsiteY3" fmla="*/ 3940687 h 4086225"/>
              <a:gd name="connsiteX4" fmla="*/ 0 w 6705828"/>
              <a:gd name="connsiteY4" fmla="*/ 81865 h 4086225"/>
              <a:gd name="connsiteX0" fmla="*/ 0 w 6705828"/>
              <a:gd name="connsiteY0" fmla="*/ 109153 h 4113513"/>
              <a:gd name="connsiteX1" fmla="*/ 6544546 w 6705828"/>
              <a:gd name="connsiteY1" fmla="*/ 0 h 4113513"/>
              <a:gd name="connsiteX2" fmla="*/ 6705828 w 6705828"/>
              <a:gd name="connsiteY2" fmla="*/ 4113513 h 4113513"/>
              <a:gd name="connsiteX3" fmla="*/ 322566 w 6705828"/>
              <a:gd name="connsiteY3" fmla="*/ 3967975 h 4113513"/>
              <a:gd name="connsiteX4" fmla="*/ 0 w 6705828"/>
              <a:gd name="connsiteY4" fmla="*/ 109153 h 4113513"/>
              <a:gd name="connsiteX0" fmla="*/ 0 w 6648905"/>
              <a:gd name="connsiteY0" fmla="*/ 109153 h 4077128"/>
              <a:gd name="connsiteX1" fmla="*/ 6544546 w 6648905"/>
              <a:gd name="connsiteY1" fmla="*/ 0 h 4077128"/>
              <a:gd name="connsiteX2" fmla="*/ 6648905 w 6648905"/>
              <a:gd name="connsiteY2" fmla="*/ 4077128 h 4077128"/>
              <a:gd name="connsiteX3" fmla="*/ 322566 w 6648905"/>
              <a:gd name="connsiteY3" fmla="*/ 3967975 h 4077128"/>
              <a:gd name="connsiteX4" fmla="*/ 0 w 6648905"/>
              <a:gd name="connsiteY4" fmla="*/ 109153 h 4077128"/>
              <a:gd name="connsiteX0" fmla="*/ 0 w 6667879"/>
              <a:gd name="connsiteY0" fmla="*/ 109153 h 4068032"/>
              <a:gd name="connsiteX1" fmla="*/ 6544546 w 6667879"/>
              <a:gd name="connsiteY1" fmla="*/ 0 h 4068032"/>
              <a:gd name="connsiteX2" fmla="*/ 6667879 w 6667879"/>
              <a:gd name="connsiteY2" fmla="*/ 4068032 h 4068032"/>
              <a:gd name="connsiteX3" fmla="*/ 322566 w 6667879"/>
              <a:gd name="connsiteY3" fmla="*/ 3967975 h 4068032"/>
              <a:gd name="connsiteX4" fmla="*/ 0 w 6667879"/>
              <a:gd name="connsiteY4" fmla="*/ 109153 h 4068032"/>
              <a:gd name="connsiteX0" fmla="*/ 0 w 6696341"/>
              <a:gd name="connsiteY0" fmla="*/ 109153 h 4058936"/>
              <a:gd name="connsiteX1" fmla="*/ 6544546 w 6696341"/>
              <a:gd name="connsiteY1" fmla="*/ 0 h 4058936"/>
              <a:gd name="connsiteX2" fmla="*/ 6696341 w 6696341"/>
              <a:gd name="connsiteY2" fmla="*/ 4058936 h 4058936"/>
              <a:gd name="connsiteX3" fmla="*/ 322566 w 6696341"/>
              <a:gd name="connsiteY3" fmla="*/ 3967975 h 4058936"/>
              <a:gd name="connsiteX4" fmla="*/ 0 w 6696341"/>
              <a:gd name="connsiteY4" fmla="*/ 109153 h 405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41" h="4058936">
                <a:moveTo>
                  <a:pt x="0" y="109153"/>
                </a:moveTo>
                <a:lnTo>
                  <a:pt x="6544546" y="0"/>
                </a:lnTo>
                <a:lnTo>
                  <a:pt x="6696341" y="4058936"/>
                </a:lnTo>
                <a:lnTo>
                  <a:pt x="322566" y="3967975"/>
                </a:lnTo>
                <a:cubicBezTo>
                  <a:pt x="-28460" y="204518"/>
                  <a:pt x="161282" y="1807785"/>
                  <a:pt x="0" y="109153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300000" lon="24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04C06A5-7833-4BEF-AEAC-88B10E260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5758" y="4177847"/>
            <a:ext cx="5945641" cy="374695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2750" h="4086225">
                <a:moveTo>
                  <a:pt x="0" y="0"/>
                </a:moveTo>
                <a:lnTo>
                  <a:pt x="6762750" y="0"/>
                </a:lnTo>
                <a:lnTo>
                  <a:pt x="6762750" y="4086225"/>
                </a:lnTo>
                <a:lnTo>
                  <a:pt x="0" y="4086225"/>
                </a:ln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900000" lon="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4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8">
            <a:extLst>
              <a:ext uri="{FF2B5EF4-FFF2-40B4-BE49-F238E27FC236}">
                <a16:creationId xmlns:a16="http://schemas.microsoft.com/office/drawing/2014/main" id="{13D91D79-BB44-418C-A6E0-03C49B2BFF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8773" y="7356257"/>
            <a:ext cx="1286577" cy="2776037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532" y="2303525"/>
            <a:ext cx="8310948" cy="5065432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4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B034F9E-2ACF-49E2-B371-928DA82F5E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206474" y="1880014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B1E58D5-5B5E-4334-95CB-7C04506A12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0570" y="3086751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27029" y="6557410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4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9109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5AE822-AEAC-4FB9-A43E-290DA7E678D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156153" y="6001705"/>
            <a:ext cx="11983929" cy="1647118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81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0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ACAE1461-CED5-4CEB-AD77-5A2941D55B6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9235950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4031F053-FFCE-4E58-8288-CA1CA7CBAF3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095393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8D8AEBA2-A473-4B8C-A093-E7A8861679D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3045164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03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E077831-3A99-42B8-A64A-A9FC48EC8FD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2115437" y="6876371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AD2F7D8-97AC-41F5-8B1A-10C2F15849E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920909" y="3227749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91AD996C-27B9-4AF0-9B8C-43684938D6B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2233055" y="1636998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8D1A1F1D-5322-44B1-B7B0-38BB3D4DEAF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577905" y="6909210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60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1485ED5A-661D-47FA-AB95-328051D18E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18081" y="2597151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F86CCD24-EEBD-44B1-AAE0-E278A99810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018081" y="330692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BA520E2-51C3-40D7-AEDE-9D02A83EC15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18081" y="-1935766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63351E-6 2.96296E-6 L -4.63351E-6 0.25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63351E-6 7.40741E-7 L -4.63351E-6 0.25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8053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699797" y="342313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900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73334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887388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6014425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60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183524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26942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755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7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6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1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186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59836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51781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20186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859836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551781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0186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859836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1781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221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263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841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20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9998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263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6841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23420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79998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263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6841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23420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9998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469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5541C4D-A1D1-493A-8547-B708240F2F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98158" y="8715542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0323BDD-FDAD-4B17-9EC0-CBB895127D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085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B9D4458-5A68-4C82-9759-3F61B7D6A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189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2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72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283" y="3833915"/>
            <a:ext cx="6045632" cy="604816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A0D30C-ACF0-4BE4-AC21-104BED13B4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6330" y="10015993"/>
            <a:ext cx="1317905" cy="131845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4A3B7E-1B59-4F43-AA45-6E749DBEF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0118" y="6188984"/>
            <a:ext cx="1587448" cy="1588114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7420DC-E46C-44BE-A2FC-745D474ABE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5116" y="2573924"/>
            <a:ext cx="1259463" cy="1259991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63609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94820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26031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57243" y="3523729"/>
            <a:ext cx="4966320" cy="67056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4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2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373163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20927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668691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8316455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4426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407966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324672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241378" y="4049043"/>
            <a:ext cx="5684043" cy="3547067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02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82587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37493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92399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647305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27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4280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10634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5540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920446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49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640540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518558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359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294" y="887505"/>
            <a:ext cx="17626904" cy="11214847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8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13DB9B-D378-4E6B-8FA4-452DF397F2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7" y="-1"/>
            <a:ext cx="10629900" cy="13715999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34041" y="2070339"/>
            <a:ext cx="6954511" cy="9834113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6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0EE7DA-954F-470F-B4FB-970B10427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3572" y="2165231"/>
            <a:ext cx="6280030" cy="9385539"/>
          </a:xfrm>
          <a:custGeom>
            <a:avLst/>
            <a:gdLst>
              <a:gd name="connsiteX0" fmla="*/ 0 w 6280030"/>
              <a:gd name="connsiteY0" fmla="*/ 0 h 9385539"/>
              <a:gd name="connsiteX1" fmla="*/ 6280030 w 6280030"/>
              <a:gd name="connsiteY1" fmla="*/ 0 h 9385539"/>
              <a:gd name="connsiteX2" fmla="*/ 6280030 w 6280030"/>
              <a:gd name="connsiteY2" fmla="*/ 9385539 h 9385539"/>
              <a:gd name="connsiteX3" fmla="*/ 0 w 6280030"/>
              <a:gd name="connsiteY3" fmla="*/ 9385539 h 9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030" h="9385539">
                <a:moveTo>
                  <a:pt x="0" y="0"/>
                </a:moveTo>
                <a:lnTo>
                  <a:pt x="6280030" y="0"/>
                </a:lnTo>
                <a:lnTo>
                  <a:pt x="6280030" y="9385539"/>
                </a:lnTo>
                <a:lnTo>
                  <a:pt x="0" y="938553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dist="266700" dir="2700000" algn="tl" rotWithShape="0">
              <a:prstClr val="black">
                <a:alpha val="23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3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9" y="1295400"/>
            <a:ext cx="212597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5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EDC9F4-A7C4-4676-AB6E-7148F85809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4387175" cy="13716000"/>
          </a:xfrm>
          <a:custGeom>
            <a:avLst/>
            <a:gdLst>
              <a:gd name="connsiteX0" fmla="*/ 0 w 22823488"/>
              <a:gd name="connsiteY0" fmla="*/ 0 h 13716000"/>
              <a:gd name="connsiteX1" fmla="*/ 22823488 w 22823488"/>
              <a:gd name="connsiteY1" fmla="*/ 0 h 13716000"/>
              <a:gd name="connsiteX2" fmla="*/ 22823488 w 22823488"/>
              <a:gd name="connsiteY2" fmla="*/ 13716000 h 13716000"/>
              <a:gd name="connsiteX3" fmla="*/ 0 w 2282348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3488" h="13716000">
                <a:moveTo>
                  <a:pt x="0" y="0"/>
                </a:moveTo>
                <a:lnTo>
                  <a:pt x="22823488" y="0"/>
                </a:lnTo>
                <a:lnTo>
                  <a:pt x="2282348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0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04965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024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33249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116036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13466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0278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0259591" y="2677476"/>
            <a:ext cx="3867993" cy="8367894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770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56154" y="3073032"/>
            <a:ext cx="8654959" cy="187238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366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16553281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2278282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137040" y="5224756"/>
            <a:ext cx="6113095" cy="1322487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7161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0385649" y="2901950"/>
            <a:ext cx="3615876" cy="78676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6562067" y="4839336"/>
            <a:ext cx="2291080" cy="4065270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3" hasCustomPrompt="1"/>
          </p:nvPr>
        </p:nvSpPr>
        <p:spPr>
          <a:xfrm>
            <a:off x="15408695" y="4474369"/>
            <a:ext cx="2678747" cy="4774247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99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8724901" y="4427936"/>
            <a:ext cx="6967384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801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0" y="3770537"/>
            <a:ext cx="7757745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078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156264" y="8367125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262371" y="55828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631522" y="2800218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760895" y="9668172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2020276" y="6845641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4654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4459703" y="4950424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4459703" y="422701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4459703" y="35036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4459703" y="278019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62943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4F5114BF-C1D1-4A7A-ABAB-FCD6F007F7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88182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FE23414-173C-4758-9587-1490D54DE7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44244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35C8055C-9918-42CD-81EA-1DE1A5A03C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881828" y="1533526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64146D59-DD2D-44C7-99FB-5A182E7D23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442448" y="1533526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3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6" grpId="0" animBg="1"/>
      <p:bldP spid="7" grpId="0" animBg="1"/>
      <p:bldP spid="8" grpId="0" animBg="1"/>
      <p:bldP spid="9" grpId="0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3285" y="2114549"/>
            <a:ext cx="9410700" cy="941070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3185" y="2114549"/>
            <a:ext cx="9410699" cy="941070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9FA4D8-FB45-4E8C-A307-D59B10625B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3335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950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9859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30768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481676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28950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9859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330768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481676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7" y="-16887824"/>
            <a:ext cx="21259801" cy="29232224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636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86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5085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7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261BB5A4-1533-42EB-A7E7-7FC3A84AF96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E1383EC4-C87E-4C98-A53D-E3ECA470D1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125" y="3134676"/>
            <a:ext cx="3619429" cy="3619010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F7CBA41C-A9D7-4973-991D-617AF39A8F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98736" y="3134537"/>
            <a:ext cx="3623892" cy="3619150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F009F04-10A9-4DC2-AEC9-0531BC30D5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736" y="6962871"/>
            <a:ext cx="3623892" cy="3618871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59882431-47DE-477D-9DB3-72DAC72E13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0125" y="6962870"/>
            <a:ext cx="3619429" cy="3618732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05FA811D-89E7-4C30-B76E-AB5AFCF593F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8A8926AD-1250-4E35-B852-C38C2278D5C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F9526ADC-B80B-4F18-BD74-7C51038D90C8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7027B086-4978-4082-97F2-C9366B693EE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72E22F-6423-4A8B-8E5E-27669A5E3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  <p:extLst>
    <p:ext uri="{DCECCB84-F9BA-43D5-87BE-67443E8EF086}">
      <p15:sldGuideLst xmlns:p15="http://schemas.microsoft.com/office/powerpoint/2012/main">
        <p15:guide id="1" orient="horz" pos="4297">
          <p15:clr>
            <a:srgbClr val="FBAE40"/>
          </p15:clr>
        </p15:guide>
        <p15:guide id="2" pos="7681">
          <p15:clr>
            <a:srgbClr val="FBAE40"/>
          </p15:clr>
        </p15:guide>
        <p15:guide id="3" pos="968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7669" y="3292082"/>
            <a:ext cx="7131836" cy="7131836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9F03E0F-4419-4AD2-9AE6-C535B26A5FC2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D9A973C4-5546-4AC5-BB5B-4B6978E9A7A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FC5DA6D8-5C4A-4A67-8285-2DB995E4F157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84CF73C-D02B-4F5F-90FF-DDAB45B8F5F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2F6052-1922-4A2A-9899-1A28DB89F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5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2870" y="3473533"/>
            <a:ext cx="6721435" cy="6768935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F48B381F-0383-49D0-9A06-976DB8ABAC6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509D8270-3521-4628-9F16-B22F3C71E3D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4E6BB542-78F6-40B0-A4E7-A95537EB0482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1AAA4C9C-3638-4C84-9E2E-7FDE169BCD4F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8483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CF20DD-8F0C-446A-957D-3AED9A0D4F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9946" y="4006735"/>
            <a:ext cx="5968538" cy="5968538"/>
          </a:xfrm>
          <a:custGeom>
            <a:avLst/>
            <a:gdLst>
              <a:gd name="connsiteX0" fmla="*/ 0 w 5968538"/>
              <a:gd name="connsiteY0" fmla="*/ 0 h 5968538"/>
              <a:gd name="connsiteX1" fmla="*/ 5968538 w 5968538"/>
              <a:gd name="connsiteY1" fmla="*/ 0 h 5968538"/>
              <a:gd name="connsiteX2" fmla="*/ 5968538 w 5968538"/>
              <a:gd name="connsiteY2" fmla="*/ 5968538 h 5968538"/>
              <a:gd name="connsiteX3" fmla="*/ 0 w 5968538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8" h="5968538">
                <a:moveTo>
                  <a:pt x="0" y="0"/>
                </a:moveTo>
                <a:lnTo>
                  <a:pt x="5968538" y="0"/>
                </a:lnTo>
                <a:lnTo>
                  <a:pt x="5968538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66FB4C-ADAA-4847-94E5-5DC5373A82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8689" y="4006735"/>
            <a:ext cx="5968539" cy="5968538"/>
          </a:xfrm>
          <a:custGeom>
            <a:avLst/>
            <a:gdLst>
              <a:gd name="connsiteX0" fmla="*/ 0 w 5968539"/>
              <a:gd name="connsiteY0" fmla="*/ 0 h 5968538"/>
              <a:gd name="connsiteX1" fmla="*/ 5968539 w 5968539"/>
              <a:gd name="connsiteY1" fmla="*/ 0 h 5968538"/>
              <a:gd name="connsiteX2" fmla="*/ 5968539 w 5968539"/>
              <a:gd name="connsiteY2" fmla="*/ 5968538 h 5968538"/>
              <a:gd name="connsiteX3" fmla="*/ 0 w 5968539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9" h="5968538">
                <a:moveTo>
                  <a:pt x="0" y="0"/>
                </a:moveTo>
                <a:lnTo>
                  <a:pt x="5968539" y="0"/>
                </a:lnTo>
                <a:lnTo>
                  <a:pt x="5968539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40B35B02-3BE6-4D43-BB7B-690E892F95ED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756A3639-2022-4880-98FE-7E9A2BB1E126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6D0DB3FF-F87F-41C0-8ACE-4FE56149CC0C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5B72CDD3-06A8-45CE-AB6A-6EC6FC5DF5C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961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7E452C-19D1-41EF-8735-23A68B1970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17856" y="4439996"/>
            <a:ext cx="4836009" cy="4836009"/>
          </a:xfrm>
          <a:custGeom>
            <a:avLst/>
            <a:gdLst>
              <a:gd name="connsiteX0" fmla="*/ 0 w 4836009"/>
              <a:gd name="connsiteY0" fmla="*/ 0 h 4836009"/>
              <a:gd name="connsiteX1" fmla="*/ 4836009 w 4836009"/>
              <a:gd name="connsiteY1" fmla="*/ 0 h 4836009"/>
              <a:gd name="connsiteX2" fmla="*/ 4836009 w 4836009"/>
              <a:gd name="connsiteY2" fmla="*/ 4836009 h 4836009"/>
              <a:gd name="connsiteX3" fmla="*/ 0 w 4836009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09" h="4836009">
                <a:moveTo>
                  <a:pt x="0" y="0"/>
                </a:moveTo>
                <a:lnTo>
                  <a:pt x="4836009" y="0"/>
                </a:lnTo>
                <a:lnTo>
                  <a:pt x="4836009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B210D6E-64B7-45A8-B852-CD8D74D09B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7802" y="3932215"/>
            <a:ext cx="5851571" cy="5851571"/>
          </a:xfrm>
          <a:custGeom>
            <a:avLst/>
            <a:gdLst>
              <a:gd name="connsiteX0" fmla="*/ 0 w 5851571"/>
              <a:gd name="connsiteY0" fmla="*/ 0 h 5851571"/>
              <a:gd name="connsiteX1" fmla="*/ 5851571 w 5851571"/>
              <a:gd name="connsiteY1" fmla="*/ 0 h 5851571"/>
              <a:gd name="connsiteX2" fmla="*/ 5851571 w 5851571"/>
              <a:gd name="connsiteY2" fmla="*/ 5851571 h 5851571"/>
              <a:gd name="connsiteX3" fmla="*/ 0 w 5851571"/>
              <a:gd name="connsiteY3" fmla="*/ 5851571 h 585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571" h="5851571">
                <a:moveTo>
                  <a:pt x="0" y="0"/>
                </a:moveTo>
                <a:lnTo>
                  <a:pt x="5851571" y="0"/>
                </a:lnTo>
                <a:lnTo>
                  <a:pt x="5851571" y="5851571"/>
                </a:lnTo>
                <a:lnTo>
                  <a:pt x="0" y="58515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5E52FF-08AA-4E28-A1E7-F39F627535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433310" y="4439996"/>
            <a:ext cx="4836010" cy="4836009"/>
          </a:xfrm>
          <a:custGeom>
            <a:avLst/>
            <a:gdLst>
              <a:gd name="connsiteX0" fmla="*/ 0 w 4836010"/>
              <a:gd name="connsiteY0" fmla="*/ 0 h 4836009"/>
              <a:gd name="connsiteX1" fmla="*/ 4836010 w 4836010"/>
              <a:gd name="connsiteY1" fmla="*/ 0 h 4836009"/>
              <a:gd name="connsiteX2" fmla="*/ 4836010 w 4836010"/>
              <a:gd name="connsiteY2" fmla="*/ 4836009 h 4836009"/>
              <a:gd name="connsiteX3" fmla="*/ 0 w 4836010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10" h="4836009">
                <a:moveTo>
                  <a:pt x="0" y="0"/>
                </a:moveTo>
                <a:lnTo>
                  <a:pt x="4836010" y="0"/>
                </a:lnTo>
                <a:lnTo>
                  <a:pt x="4836010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5FFFF8-AFA7-4162-AC53-CD4ACF576B1C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EBE32958-CD81-4B07-9A69-45AAF713637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346ACBED-CF34-4DBA-89E9-61F68EA0C86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5526ADEB-30CD-4B89-82F4-C841AF87573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69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5809" y="66768"/>
            <a:ext cx="7369170" cy="6705509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7567699" y="66768"/>
            <a:ext cx="7369170" cy="6705509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7567699" y="6858000"/>
            <a:ext cx="7369170" cy="6768373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5809" y="6858000"/>
            <a:ext cx="7369170" cy="6768373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12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0F76354-D06E-4152-AB8B-A3C3D1D84C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1335" y="855023"/>
            <a:ext cx="11863449" cy="12207817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EFDE008B-AF1D-4D64-86C5-96C92559DC3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73B79F6A-EF96-4906-AF53-69D411ED5D9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CDFD204B-EE55-456A-8382-92BE088CA248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E5713D59-2603-4927-B276-C813987688A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9019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D82F200-A714-424A-A435-53D0BB730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56726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10 w 3753862"/>
              <a:gd name="connsiteY1" fmla="*/ 462766 h 3755437"/>
              <a:gd name="connsiteX2" fmla="*/ 3291290 w 3753862"/>
              <a:gd name="connsiteY2" fmla="*/ 759971 h 3755437"/>
              <a:gd name="connsiteX3" fmla="*/ 3291290 w 3753862"/>
              <a:gd name="connsiteY3" fmla="*/ 2995466 h 3755437"/>
              <a:gd name="connsiteX4" fmla="*/ 2994210 w 3753862"/>
              <a:gd name="connsiteY4" fmla="*/ 3292671 h 3755437"/>
              <a:gd name="connsiteX5" fmla="*/ 759653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3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3" y="1376994"/>
                  <a:pt x="3908053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3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3" y="462766"/>
                  <a:pt x="759653" y="462766"/>
                  <a:pt x="759653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584025-6492-4000-BC15-63CFC4EB3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4937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2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2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90430CB-5603-4A45-8F4C-2566B0ADD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13148" y="4987538"/>
            <a:ext cx="3753861" cy="3755437"/>
          </a:xfrm>
          <a:custGeom>
            <a:avLst/>
            <a:gdLst>
              <a:gd name="connsiteX0" fmla="*/ 1876931 w 3753861"/>
              <a:gd name="connsiteY0" fmla="*/ 0 h 3755437"/>
              <a:gd name="connsiteX1" fmla="*/ 2994210 w 3753861"/>
              <a:gd name="connsiteY1" fmla="*/ 462766 h 3755437"/>
              <a:gd name="connsiteX2" fmla="*/ 3291290 w 3753861"/>
              <a:gd name="connsiteY2" fmla="*/ 759971 h 3755437"/>
              <a:gd name="connsiteX3" fmla="*/ 3291290 w 3753861"/>
              <a:gd name="connsiteY3" fmla="*/ 2995466 h 3755437"/>
              <a:gd name="connsiteX4" fmla="*/ 2994210 w 3753861"/>
              <a:gd name="connsiteY4" fmla="*/ 3292671 h 3755437"/>
              <a:gd name="connsiteX5" fmla="*/ 759652 w 3753861"/>
              <a:gd name="connsiteY5" fmla="*/ 3292671 h 3755437"/>
              <a:gd name="connsiteX6" fmla="*/ 462573 w 3753861"/>
              <a:gd name="connsiteY6" fmla="*/ 2995466 h 3755437"/>
              <a:gd name="connsiteX7" fmla="*/ 462573 w 3753861"/>
              <a:gd name="connsiteY7" fmla="*/ 759971 h 3755437"/>
              <a:gd name="connsiteX8" fmla="*/ 759652 w 3753861"/>
              <a:gd name="connsiteY8" fmla="*/ 462766 h 3755437"/>
              <a:gd name="connsiteX9" fmla="*/ 1876931 w 3753861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1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2" y="1376994"/>
                  <a:pt x="3908052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D2D97A9-1C9B-4398-B77F-DFCF56A992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841359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1 w 3753862"/>
              <a:gd name="connsiteY5" fmla="*/ 3292671 h 3755437"/>
              <a:gd name="connsiteX6" fmla="*/ 462571 w 3753862"/>
              <a:gd name="connsiteY6" fmla="*/ 2995466 h 3755437"/>
              <a:gd name="connsiteX7" fmla="*/ 462571 w 3753862"/>
              <a:gd name="connsiteY7" fmla="*/ 759971 h 3755437"/>
              <a:gd name="connsiteX8" fmla="*/ 759651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5" y="3909693"/>
                  <a:pt x="1376415" y="3909693"/>
                  <a:pt x="759651" y="3292671"/>
                </a:cubicBezTo>
                <a:cubicBezTo>
                  <a:pt x="462571" y="2995466"/>
                  <a:pt x="462571" y="2995466"/>
                  <a:pt x="462571" y="2995466"/>
                </a:cubicBezTo>
                <a:cubicBezTo>
                  <a:pt x="-154191" y="2378444"/>
                  <a:pt x="-154191" y="1376994"/>
                  <a:pt x="462571" y="759971"/>
                </a:cubicBezTo>
                <a:cubicBezTo>
                  <a:pt x="759651" y="462766"/>
                  <a:pt x="759651" y="462766"/>
                  <a:pt x="759651" y="462766"/>
                </a:cubicBezTo>
                <a:cubicBezTo>
                  <a:pt x="1068033" y="154255"/>
                  <a:pt x="1472481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F00C414B-A7BC-4BE4-817E-96385A1623B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E5743169-A3F5-42D6-BD2D-AF210B1DBDB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1" name="Oval 11">
            <a:extLst>
              <a:ext uri="{FF2B5EF4-FFF2-40B4-BE49-F238E27FC236}">
                <a16:creationId xmlns:a16="http://schemas.microsoft.com/office/drawing/2014/main" id="{F30570A9-AEFA-4348-AA25-6CF8B95A2FA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3CEEC945-D0C1-437D-8387-B180D5300FF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E8ECA1E-2A30-4BA9-A26C-68AFC390E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DACA323-AFE1-42D8-BB53-A9B65C9B26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75450" y="2274107"/>
            <a:ext cx="9200443" cy="9200443"/>
          </a:xfrm>
          <a:custGeom>
            <a:avLst/>
            <a:gdLst>
              <a:gd name="connsiteX0" fmla="*/ 0 w 6912429"/>
              <a:gd name="connsiteY0" fmla="*/ 0 h 6912429"/>
              <a:gd name="connsiteX1" fmla="*/ 6912429 w 6912429"/>
              <a:gd name="connsiteY1" fmla="*/ 0 h 6912429"/>
              <a:gd name="connsiteX2" fmla="*/ 6912429 w 6912429"/>
              <a:gd name="connsiteY2" fmla="*/ 6912429 h 6912429"/>
              <a:gd name="connsiteX3" fmla="*/ 0 w 6912429"/>
              <a:gd name="connsiteY3" fmla="*/ 6912429 h 691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429" h="6912429">
                <a:moveTo>
                  <a:pt x="0" y="0"/>
                </a:moveTo>
                <a:lnTo>
                  <a:pt x="6912429" y="0"/>
                </a:lnTo>
                <a:lnTo>
                  <a:pt x="6912429" y="6912429"/>
                </a:lnTo>
                <a:lnTo>
                  <a:pt x="0" y="691242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3F8B700-2A12-49A8-B373-2749F3785309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FC54E0AD-0DA5-4F83-A79B-0FB26339B5E8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7DC7E3FE-49CA-493B-979F-D7A363CCBB0C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63A88765-1B9F-4AF1-AFB8-3E6FBBF75D4D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5561603-1948-4E80-B345-0981E8B89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01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660E3C2-461C-4DBC-9149-27A6AA152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23861" y="3128694"/>
            <a:ext cx="5339453" cy="7458613"/>
          </a:xfrm>
          <a:custGeom>
            <a:avLst/>
            <a:gdLst>
              <a:gd name="connsiteX0" fmla="*/ 1599758 w 5339453"/>
              <a:gd name="connsiteY0" fmla="*/ 0 h 7458613"/>
              <a:gd name="connsiteX1" fmla="*/ 3739695 w 5339453"/>
              <a:gd name="connsiteY1" fmla="*/ 2139936 h 7458613"/>
              <a:gd name="connsiteX2" fmla="*/ 5339453 w 5339453"/>
              <a:gd name="connsiteY2" fmla="*/ 3729307 h 7458613"/>
              <a:gd name="connsiteX3" fmla="*/ 3739695 w 5339453"/>
              <a:gd name="connsiteY3" fmla="*/ 5318676 h 7458613"/>
              <a:gd name="connsiteX4" fmla="*/ 1599758 w 5339453"/>
              <a:gd name="connsiteY4" fmla="*/ 7458613 h 7458613"/>
              <a:gd name="connsiteX5" fmla="*/ 0 w 5339453"/>
              <a:gd name="connsiteY5" fmla="*/ 5869243 h 7458613"/>
              <a:gd name="connsiteX6" fmla="*/ 2139937 w 5339453"/>
              <a:gd name="connsiteY6" fmla="*/ 3729307 h 7458613"/>
              <a:gd name="connsiteX7" fmla="*/ 1007640 w 5339453"/>
              <a:gd name="connsiteY7" fmla="*/ 2597010 h 7458613"/>
              <a:gd name="connsiteX8" fmla="*/ 0 w 5339453"/>
              <a:gd name="connsiteY8" fmla="*/ 1589370 h 74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3" h="7458613">
                <a:moveTo>
                  <a:pt x="1599758" y="0"/>
                </a:moveTo>
                <a:lnTo>
                  <a:pt x="3739695" y="2139936"/>
                </a:lnTo>
                <a:lnTo>
                  <a:pt x="5339453" y="3729307"/>
                </a:lnTo>
                <a:lnTo>
                  <a:pt x="3739695" y="5318676"/>
                </a:lnTo>
                <a:lnTo>
                  <a:pt x="1599758" y="7458613"/>
                </a:lnTo>
                <a:lnTo>
                  <a:pt x="0" y="5869243"/>
                </a:lnTo>
                <a:lnTo>
                  <a:pt x="2139937" y="3729307"/>
                </a:lnTo>
                <a:lnTo>
                  <a:pt x="1007640" y="2597010"/>
                </a:lnTo>
                <a:lnTo>
                  <a:pt x="0" y="158937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BB4E583C-A902-4536-9FCA-20818F481967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02C9BC0A-B98F-45BD-BDC1-205D406100C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A271ED78-37D0-40C6-B567-6537C504707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952FD6C9-31B7-46A7-A07A-33D521B54DF3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t>Gradhoc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t> Smart Refrigeration, cooler future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F8C8DD2E-4BAD-465A-95F5-02ED18E11608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141B4D">
                    <a:lumMod val="90000"/>
                    <a:lumOff val="10000"/>
                  </a:srgbClr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90000"/>
                  <a:lumOff val="10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C337C68E-4D16-4DF3-99AD-7E890225F91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442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DFBC19C6-9CC0-4EF9-8F96-28FF0A90BA50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ED5B584-7D75-45FC-8717-7FA40D5FEC81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E27753BE-21B8-4B39-BB5D-DA532FEAC954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D130A1A0-EAB5-4C29-B837-31E68EE0982A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6A1C7B-F490-40C7-8C7B-B06925E26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7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00E2807-5741-47BD-87E5-5E97D6B11340}"/>
              </a:ext>
            </a:extLst>
          </p:cNvPr>
          <p:cNvSpPr txBox="1"/>
          <p:nvPr userDrawn="1"/>
        </p:nvSpPr>
        <p:spPr>
          <a:xfrm rot="16200000">
            <a:off x="21438282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t>Gradhoc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t> Smart Refrigeration, cooler future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4401A734-B31A-4B13-B4E8-D6A9B9696AC7}"/>
              </a:ext>
            </a:extLst>
          </p:cNvPr>
          <p:cNvSpPr/>
          <p:nvPr userDrawn="1"/>
        </p:nvSpPr>
        <p:spPr>
          <a:xfrm>
            <a:off x="450238" y="510557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CE8B3DBE-E087-4F19-87F9-942A49C2E02E}"/>
              </a:ext>
            </a:extLst>
          </p:cNvPr>
          <p:cNvSpPr/>
          <p:nvPr userDrawn="1"/>
        </p:nvSpPr>
        <p:spPr>
          <a:xfrm>
            <a:off x="450238" y="80821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317F84F4-76BB-46B8-856F-A90F33415814}"/>
              </a:ext>
            </a:extLst>
          </p:cNvPr>
          <p:cNvSpPr/>
          <p:nvPr userDrawn="1"/>
        </p:nvSpPr>
        <p:spPr>
          <a:xfrm>
            <a:off x="450238" y="110586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D3F63C0-1D2C-4B10-BD9A-B5AA843F0A86}"/>
              </a:ext>
            </a:extLst>
          </p:cNvPr>
          <p:cNvSpPr txBox="1">
            <a:spLocks/>
          </p:cNvSpPr>
          <p:nvPr userDrawn="1"/>
        </p:nvSpPr>
        <p:spPr>
          <a:xfrm>
            <a:off x="23709658" y="12689479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A3943AF4-5E9F-48F2-AB83-56CD4E87C2B2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6" name="Rectangle 23">
            <a:hlinkClick r:id="rId2"/>
            <a:extLst>
              <a:ext uri="{FF2B5EF4-FFF2-40B4-BE49-F238E27FC236}">
                <a16:creationId xmlns:a16="http://schemas.microsoft.com/office/drawing/2014/main" id="{4694D6AA-4F01-4341-932D-4D2CFD6A6B8D}"/>
              </a:ext>
            </a:extLst>
          </p:cNvPr>
          <p:cNvSpPr/>
          <p:nvPr userDrawn="1"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25000"/>
                  <a:lumOff val="75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9130C0B-0209-485F-ABF9-D4534A5451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506" y="464189"/>
            <a:ext cx="603257" cy="79087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CE0ACDC-B585-4879-8F37-3B26763950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3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5" grpId="0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6884AB12-9032-475A-82B0-6E1C4050A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9294" y="1331383"/>
            <a:ext cx="11048587" cy="11053233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329437" y="12917378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90000"/>
                  <a:lumOff val="10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V="1"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4B3B1CBA-6C00-4A50-BC81-6AD91ED39063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AC94CFAA-7149-40F7-A15A-D7E334C9137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A2E1CF49-7EB3-4F3E-A331-C4EEF7D9882D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B0181242-FE4F-40CB-8F70-962A3E2C2BC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2F257D2-07EC-4DF1-B262-B65ED4FC7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192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793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569C3C22-79E9-444F-BE92-1881D01D62E5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6F92C4FD-9ACB-43B4-AE82-14858E3D604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751D69EC-A19E-4F88-BFFB-CF1E105E6133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C01A57E-A3EE-48DD-BCF0-580BBA0AC43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7FE14F2-8E13-4791-8BEA-108999803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9B89FA7A-087B-4041-8583-6CA473BBC701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33C22540-0424-4317-AAC2-FAA92407597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57DEE722-C5A8-4889-BDFF-63C124A97AF1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0D6B1F5F-3131-4707-9291-0FB7BA9FA39B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E68E610-9604-4A60-8DB1-25B0E29C4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2348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7DC9F4-9F6B-497B-AAC3-9E8DE27E9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7334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995364-51BD-4985-8454-19E8A6AB80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6505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915F63-D1C5-4E30-8D74-897BEDC3A7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7622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039340C-5876-416E-AF2A-C528D6F8B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645398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2425C2-6AD1-470A-9A0D-69A86B1DDF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6499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4" y="0"/>
                  <a:pt x="1881684" y="421229"/>
                  <a:pt x="1881684" y="940842"/>
                </a:cubicBezTo>
                <a:cubicBezTo>
                  <a:pt x="1881684" y="1460455"/>
                  <a:pt x="1460454" y="1881684"/>
                  <a:pt x="940842" y="1881684"/>
                </a:cubicBezTo>
                <a:cubicBezTo>
                  <a:pt x="421230" y="1881684"/>
                  <a:pt x="0" y="1460455"/>
                  <a:pt x="0" y="940842"/>
                </a:cubicBezTo>
                <a:cubicBezTo>
                  <a:pt x="0" y="421229"/>
                  <a:pt x="421230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9982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91C536-C71D-43CE-BF4D-B9B329D1B4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95240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B235DB-2D95-4CB0-8307-58A1C65838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6499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8DFF4-14CD-4364-BC23-932EEA85A1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237758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05DBB6D-5C8B-4551-88AB-55D90B681B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709017" y="5491746"/>
            <a:ext cx="1911659" cy="1911660"/>
          </a:xfrm>
          <a:custGeom>
            <a:avLst/>
            <a:gdLst>
              <a:gd name="connsiteX0" fmla="*/ 955830 w 1911659"/>
              <a:gd name="connsiteY0" fmla="*/ 0 h 1911660"/>
              <a:gd name="connsiteX1" fmla="*/ 1911659 w 1911659"/>
              <a:gd name="connsiteY1" fmla="*/ 955830 h 1911660"/>
              <a:gd name="connsiteX2" fmla="*/ 955830 w 1911659"/>
              <a:gd name="connsiteY2" fmla="*/ 1911660 h 1911660"/>
              <a:gd name="connsiteX3" fmla="*/ 0 w 1911659"/>
              <a:gd name="connsiteY3" fmla="*/ 955830 h 1911660"/>
              <a:gd name="connsiteX4" fmla="*/ 955830 w 1911659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59" h="1911660">
                <a:moveTo>
                  <a:pt x="955830" y="0"/>
                </a:moveTo>
                <a:cubicBezTo>
                  <a:pt x="1483719" y="0"/>
                  <a:pt x="1911659" y="427940"/>
                  <a:pt x="1911659" y="955830"/>
                </a:cubicBezTo>
                <a:cubicBezTo>
                  <a:pt x="1911659" y="1483720"/>
                  <a:pt x="1483719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403ED0C-CEF4-4ED5-9432-B1D0EFE4B4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0180276" y="5491746"/>
            <a:ext cx="1911660" cy="1911660"/>
          </a:xfrm>
          <a:custGeom>
            <a:avLst/>
            <a:gdLst>
              <a:gd name="connsiteX0" fmla="*/ 955828 w 1911660"/>
              <a:gd name="connsiteY0" fmla="*/ 0 h 1911660"/>
              <a:gd name="connsiteX1" fmla="*/ 1911660 w 1911660"/>
              <a:gd name="connsiteY1" fmla="*/ 955830 h 1911660"/>
              <a:gd name="connsiteX2" fmla="*/ 955828 w 1911660"/>
              <a:gd name="connsiteY2" fmla="*/ 1911660 h 1911660"/>
              <a:gd name="connsiteX3" fmla="*/ 0 w 1911660"/>
              <a:gd name="connsiteY3" fmla="*/ 955830 h 1911660"/>
              <a:gd name="connsiteX4" fmla="*/ 955828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28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28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2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011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588" y="1295400"/>
            <a:ext cx="12193588" cy="110490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1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057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517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2552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139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358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4A282-E0B3-43F0-84E8-D165F6417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B99A6C-F778-4573-A6A5-E66FBAD61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84138-7316-4E2A-A112-E84C6367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7412F-BBD9-4B9E-883A-983976549FE9}" type="datetimeFigureOut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F1712-FDE8-432D-B3CC-354E486E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B04406-E054-4860-903B-B11BDA1D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3F2E3-298F-4C83-BDC7-CD32CE7A1E5C}" type="slidenum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4957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77B443-E4CE-4B2B-BCA4-5E82A0D3FC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9889" y="2958474"/>
            <a:ext cx="6514730" cy="8937393"/>
          </a:xfrm>
          <a:custGeom>
            <a:avLst/>
            <a:gdLst>
              <a:gd name="connsiteX0" fmla="*/ 0 w 6514730"/>
              <a:gd name="connsiteY0" fmla="*/ 0 h 8937393"/>
              <a:gd name="connsiteX1" fmla="*/ 6514730 w 6514730"/>
              <a:gd name="connsiteY1" fmla="*/ 0 h 8937393"/>
              <a:gd name="connsiteX2" fmla="*/ 6514730 w 6514730"/>
              <a:gd name="connsiteY2" fmla="*/ 8937393 h 8937393"/>
              <a:gd name="connsiteX3" fmla="*/ 0 w 6514730"/>
              <a:gd name="connsiteY3" fmla="*/ 8937393 h 89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4730" h="8937393">
                <a:moveTo>
                  <a:pt x="0" y="0"/>
                </a:moveTo>
                <a:lnTo>
                  <a:pt x="6514730" y="0"/>
                </a:lnTo>
                <a:lnTo>
                  <a:pt x="6514730" y="8937393"/>
                </a:lnTo>
                <a:lnTo>
                  <a:pt x="0" y="893739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EDA427-109E-4E2F-B440-99F7E6FF36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7579" y="1646492"/>
            <a:ext cx="7441077" cy="10227307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153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499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5150" y="238635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1859" y="238635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5150" y="718627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1859" y="718627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588" y="1295400"/>
            <a:ext cx="12193588" cy="110490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9FA4D8-FB45-4E8C-A307-D59B10625B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7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C569164-93A8-4FFB-8668-B9E6F855C31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148818" y="1882280"/>
            <a:ext cx="13513875" cy="983714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52371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FBBC965-65BB-4441-B195-361528EBE0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2654" y="813618"/>
            <a:ext cx="16468344" cy="11987784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0668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5808" y="66768"/>
            <a:ext cx="7369169" cy="6705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7567696" y="66768"/>
            <a:ext cx="7369169" cy="6705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7567696" y="6858000"/>
            <a:ext cx="7369169" cy="676837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5808" y="6858000"/>
            <a:ext cx="7369169" cy="676837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576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59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3529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8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9FA4D8-FB45-4E8C-A307-D59B10625B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6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5809" y="66768"/>
            <a:ext cx="7369170" cy="6705509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7567699" y="66768"/>
            <a:ext cx="7369170" cy="6705509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7567699" y="6858000"/>
            <a:ext cx="7369170" cy="6768373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5809" y="6858000"/>
            <a:ext cx="7369170" cy="6768373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12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8989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9447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209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145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160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543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1655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778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0" y="3770537"/>
            <a:ext cx="7757745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708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106298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9" y="6858000"/>
            <a:ext cx="5278295" cy="54864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71884" y="1295400"/>
            <a:ext cx="5351604" cy="55626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DFBC19C6-9CC0-4EF9-8F96-28FF0A90BA50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ED5B584-7D75-45FC-8717-7FA40D5FEC81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E27753BE-21B8-4B39-BB5D-DA532FEAC954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D130A1A0-EAB5-4C29-B837-31E68EE0982A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9FA4D8-FB45-4E8C-A307-D59B10625B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3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4A282-E0B3-43F0-84E8-D165F6417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B99A6C-F778-4573-A6A5-E66FBAD61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84138-7316-4E2A-A112-E84C6367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7412F-BBD9-4B9E-883A-983976549FE9}" type="datetimeFigureOut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F1712-FDE8-432D-B3CC-354E486E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B04406-E054-4860-903B-B11BDA1D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3F2E3-298F-4C83-BDC7-CD32CE7A1E5C}" type="slidenum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2604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C569164-93A8-4FFB-8668-B9E6F855C31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148818" y="1882280"/>
            <a:ext cx="13513875" cy="983714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092200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4181513" cy="13716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6">
              <a:lumMod val="20000"/>
              <a:lumOff val="8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3285" y="2114549"/>
            <a:ext cx="9410700" cy="941070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3185" y="2114549"/>
            <a:ext cx="9410699" cy="941070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7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05662" y="0"/>
            <a:ext cx="14181513" cy="13716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5005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14869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2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3844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299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5889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4A282-E0B3-43F0-84E8-D165F6417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B99A6C-F778-4573-A6A5-E66FBAD61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84138-7316-4E2A-A112-E84C6367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7412F-BBD9-4B9E-883A-983976549FE9}" type="datetimeFigureOut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F1712-FDE8-432D-B3CC-354E486E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B04406-E054-4860-903B-B11BDA1D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3F2E3-298F-4C83-BDC7-CD32CE7A1E5C}" type="slidenum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38660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77B443-E4CE-4B2B-BCA4-5E82A0D3FC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9889" y="2958474"/>
            <a:ext cx="6514730" cy="8937393"/>
          </a:xfrm>
          <a:custGeom>
            <a:avLst/>
            <a:gdLst>
              <a:gd name="connsiteX0" fmla="*/ 0 w 6514730"/>
              <a:gd name="connsiteY0" fmla="*/ 0 h 8937393"/>
              <a:gd name="connsiteX1" fmla="*/ 6514730 w 6514730"/>
              <a:gd name="connsiteY1" fmla="*/ 0 h 8937393"/>
              <a:gd name="connsiteX2" fmla="*/ 6514730 w 6514730"/>
              <a:gd name="connsiteY2" fmla="*/ 8937393 h 8937393"/>
              <a:gd name="connsiteX3" fmla="*/ 0 w 6514730"/>
              <a:gd name="connsiteY3" fmla="*/ 8937393 h 89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4730" h="8937393">
                <a:moveTo>
                  <a:pt x="0" y="0"/>
                </a:moveTo>
                <a:lnTo>
                  <a:pt x="6514730" y="0"/>
                </a:lnTo>
                <a:lnTo>
                  <a:pt x="6514730" y="8937393"/>
                </a:lnTo>
                <a:lnTo>
                  <a:pt x="0" y="893739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EDA427-109E-4E2F-B440-99F7E6FF36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7579" y="1646492"/>
            <a:ext cx="7441077" cy="10227307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55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5150" y="238635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1859" y="238635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5150" y="718627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1859" y="718627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6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20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832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63766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678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502831" y="3271046"/>
            <a:ext cx="5909167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4387176" y="3271048"/>
            <a:ext cx="5909167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6205512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42114681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3279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5032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0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91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9FA4D8-FB45-4E8C-A307-D59B1062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5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13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55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196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6289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5839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78862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23702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345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72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7087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0" y="3770537"/>
            <a:ext cx="7757745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758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9FA4D8-FB45-4E8C-A307-D59B1062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2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5808" y="66768"/>
            <a:ext cx="7369169" cy="6705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7567696" y="66768"/>
            <a:ext cx="7369169" cy="6705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7567696" y="6858000"/>
            <a:ext cx="7369169" cy="676837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5808" y="6858000"/>
            <a:ext cx="7369169" cy="676837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91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3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6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1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4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07625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09213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30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106298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9" y="6858000"/>
            <a:ext cx="5278295" cy="54864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71884" y="1295400"/>
            <a:ext cx="5351604" cy="55626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9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4589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968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41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5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95808" y="66768"/>
            <a:ext cx="7369169" cy="6705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7567696" y="66768"/>
            <a:ext cx="7369169" cy="6705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7567696" y="6858000"/>
            <a:ext cx="7369169" cy="676837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5808" y="6858000"/>
            <a:ext cx="7369169" cy="676837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7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30502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6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1" y="2395425"/>
            <a:ext cx="4966321" cy="779744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34252" tIns="17124" rIns="34252" bIns="17124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02642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DFBC19C6-9CC0-4EF9-8F96-28FF0A90BA50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ED5B584-7D75-45FC-8717-7FA40D5FEC81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E27753BE-21B8-4B39-BB5D-DA532FEAC954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D130A1A0-EAB5-4C29-B837-31E68EE0982A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9FA4D8-FB45-4E8C-A307-D59B10625B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5494" y="4320495"/>
            <a:ext cx="5320506" cy="5079337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6426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DAAA84-8CB9-4126-A2A3-B5810518A7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914088" y="2466357"/>
            <a:ext cx="9055640" cy="5519314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B728D6DB-B85E-4643-A9CA-2E23A33287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1212" y="4552950"/>
            <a:ext cx="6754563" cy="4116832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5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8">
            <a:extLst>
              <a:ext uri="{FF2B5EF4-FFF2-40B4-BE49-F238E27FC236}">
                <a16:creationId xmlns:a16="http://schemas.microsoft.com/office/drawing/2014/main" id="{B7AB7AFB-ED3D-4D6A-A9B8-52817BB37E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09508" y="6605586"/>
            <a:ext cx="1258252" cy="2289319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>
            <a:blip r:embed="rId2"/>
            <a:tile tx="0" ty="0" sx="100000" sy="100000" flip="none" algn="ctr"/>
          </a:blipFill>
          <a:effectLst/>
          <a:scene3d>
            <a:camera prst="isometricRightUp">
              <a:rot lat="1200000" lon="18899998" rev="78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A6D1CAE-3831-4DFC-A92E-1E7CD1BD6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7701" y="4868637"/>
            <a:ext cx="7132320" cy="4297680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5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D63381D-AA6D-45B2-AC4E-EAD117C82B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4183" y="4796959"/>
            <a:ext cx="5852160" cy="4206240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perspectiveRight" fov="3600000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705FB43-2CAF-4A25-A589-75445A70E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8498" y="4170227"/>
            <a:ext cx="5843407" cy="339262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44210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44210 w 6762750"/>
              <a:gd name="connsiteY4" fmla="*/ 0 h 4095321"/>
              <a:gd name="connsiteX0" fmla="*/ 10610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06103 w 6762750"/>
              <a:gd name="connsiteY4" fmla="*/ 0 h 4095321"/>
              <a:gd name="connsiteX0" fmla="*/ 114945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14945 w 6762750"/>
              <a:gd name="connsiteY4" fmla="*/ 0 h 4095321"/>
              <a:gd name="connsiteX0" fmla="*/ 15031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50313 w 6762750"/>
              <a:gd name="connsiteY4" fmla="*/ 0 h 4095321"/>
              <a:gd name="connsiteX0" fmla="*/ 132629 w 6745066"/>
              <a:gd name="connsiteY0" fmla="*/ 0 h 4095321"/>
              <a:gd name="connsiteX1" fmla="*/ 6745066 w 6745066"/>
              <a:gd name="connsiteY1" fmla="*/ 9096 h 4095321"/>
              <a:gd name="connsiteX2" fmla="*/ 6745066 w 6745066"/>
              <a:gd name="connsiteY2" fmla="*/ 4095321 h 4095321"/>
              <a:gd name="connsiteX3" fmla="*/ 0 w 6745066"/>
              <a:gd name="connsiteY3" fmla="*/ 4058936 h 4095321"/>
              <a:gd name="connsiteX4" fmla="*/ 132629 w 6745066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656647 w 6780434"/>
              <a:gd name="connsiteY2" fmla="*/ 4040744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77070 w 6780434"/>
              <a:gd name="connsiteY2" fmla="*/ 4013455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24018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97493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44441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27383"/>
              <a:gd name="connsiteY0" fmla="*/ 0 h 4049840"/>
              <a:gd name="connsiteX1" fmla="*/ 6727383 w 6727383"/>
              <a:gd name="connsiteY1" fmla="*/ 72769 h 4049840"/>
              <a:gd name="connsiteX2" fmla="*/ 6444441 w 6727383"/>
              <a:gd name="connsiteY2" fmla="*/ 3986167 h 4049840"/>
              <a:gd name="connsiteX3" fmla="*/ 0 w 6727383"/>
              <a:gd name="connsiteY3" fmla="*/ 4049840 h 4049840"/>
              <a:gd name="connsiteX4" fmla="*/ 167997 w 6727383"/>
              <a:gd name="connsiteY4" fmla="*/ 0 h 4049840"/>
              <a:gd name="connsiteX0" fmla="*/ 167997 w 6745067"/>
              <a:gd name="connsiteY0" fmla="*/ 0 h 4049840"/>
              <a:gd name="connsiteX1" fmla="*/ 6745067 w 6745067"/>
              <a:gd name="connsiteY1" fmla="*/ 45481 h 4049840"/>
              <a:gd name="connsiteX2" fmla="*/ 6444441 w 6745067"/>
              <a:gd name="connsiteY2" fmla="*/ 3986167 h 4049840"/>
              <a:gd name="connsiteX3" fmla="*/ 0 w 6745067"/>
              <a:gd name="connsiteY3" fmla="*/ 4049840 h 4049840"/>
              <a:gd name="connsiteX4" fmla="*/ 167997 w 6745067"/>
              <a:gd name="connsiteY4" fmla="*/ 0 h 4049840"/>
              <a:gd name="connsiteX0" fmla="*/ 167997 w 6780435"/>
              <a:gd name="connsiteY0" fmla="*/ 0 h 4049840"/>
              <a:gd name="connsiteX1" fmla="*/ 6780435 w 6780435"/>
              <a:gd name="connsiteY1" fmla="*/ 54577 h 4049840"/>
              <a:gd name="connsiteX2" fmla="*/ 6444441 w 6780435"/>
              <a:gd name="connsiteY2" fmla="*/ 3986167 h 4049840"/>
              <a:gd name="connsiteX3" fmla="*/ 0 w 6780435"/>
              <a:gd name="connsiteY3" fmla="*/ 4049840 h 4049840"/>
              <a:gd name="connsiteX4" fmla="*/ 167997 w 6780435"/>
              <a:gd name="connsiteY4" fmla="*/ 0 h 404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0435" h="4049840">
                <a:moveTo>
                  <a:pt x="167997" y="0"/>
                </a:moveTo>
                <a:lnTo>
                  <a:pt x="6780435" y="54577"/>
                </a:lnTo>
                <a:lnTo>
                  <a:pt x="6444441" y="3986167"/>
                </a:lnTo>
                <a:lnTo>
                  <a:pt x="0" y="4049840"/>
                </a:lnTo>
                <a:cubicBezTo>
                  <a:pt x="0" y="2687765"/>
                  <a:pt x="167997" y="1362075"/>
                  <a:pt x="167997" y="0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240000" lon="1896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D8F2483-F389-4908-BE22-45DF052AE3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3626" y="4154986"/>
            <a:ext cx="5378418" cy="340024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75898 w 6762750"/>
              <a:gd name="connsiteY3" fmla="*/ 4086225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142308 w 6762750"/>
              <a:gd name="connsiteY3" fmla="*/ 4031648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696340"/>
              <a:gd name="connsiteY0" fmla="*/ 0 h 4086225"/>
              <a:gd name="connsiteX1" fmla="*/ 6696340 w 6696340"/>
              <a:gd name="connsiteY1" fmla="*/ 0 h 4086225"/>
              <a:gd name="connsiteX2" fmla="*/ 6696340 w 6696340"/>
              <a:gd name="connsiteY2" fmla="*/ 4086225 h 4086225"/>
              <a:gd name="connsiteX3" fmla="*/ 313078 w 6696340"/>
              <a:gd name="connsiteY3" fmla="*/ 3940687 h 4086225"/>
              <a:gd name="connsiteX4" fmla="*/ 0 w 6696340"/>
              <a:gd name="connsiteY4" fmla="*/ 0 h 4086225"/>
              <a:gd name="connsiteX0" fmla="*/ 0 w 6724802"/>
              <a:gd name="connsiteY0" fmla="*/ 45481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45481 h 4086225"/>
              <a:gd name="connsiteX0" fmla="*/ 0 w 6724802"/>
              <a:gd name="connsiteY0" fmla="*/ 81865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81865 h 4086225"/>
              <a:gd name="connsiteX0" fmla="*/ 0 w 6705828"/>
              <a:gd name="connsiteY0" fmla="*/ 81865 h 4086225"/>
              <a:gd name="connsiteX1" fmla="*/ 6705828 w 6705828"/>
              <a:gd name="connsiteY1" fmla="*/ 0 h 4086225"/>
              <a:gd name="connsiteX2" fmla="*/ 6705828 w 6705828"/>
              <a:gd name="connsiteY2" fmla="*/ 4086225 h 4086225"/>
              <a:gd name="connsiteX3" fmla="*/ 322566 w 6705828"/>
              <a:gd name="connsiteY3" fmla="*/ 3940687 h 4086225"/>
              <a:gd name="connsiteX4" fmla="*/ 0 w 6705828"/>
              <a:gd name="connsiteY4" fmla="*/ 81865 h 4086225"/>
              <a:gd name="connsiteX0" fmla="*/ 0 w 6705828"/>
              <a:gd name="connsiteY0" fmla="*/ 109153 h 4113513"/>
              <a:gd name="connsiteX1" fmla="*/ 6544546 w 6705828"/>
              <a:gd name="connsiteY1" fmla="*/ 0 h 4113513"/>
              <a:gd name="connsiteX2" fmla="*/ 6705828 w 6705828"/>
              <a:gd name="connsiteY2" fmla="*/ 4113513 h 4113513"/>
              <a:gd name="connsiteX3" fmla="*/ 322566 w 6705828"/>
              <a:gd name="connsiteY3" fmla="*/ 3967975 h 4113513"/>
              <a:gd name="connsiteX4" fmla="*/ 0 w 6705828"/>
              <a:gd name="connsiteY4" fmla="*/ 109153 h 4113513"/>
              <a:gd name="connsiteX0" fmla="*/ 0 w 6648905"/>
              <a:gd name="connsiteY0" fmla="*/ 109153 h 4077128"/>
              <a:gd name="connsiteX1" fmla="*/ 6544546 w 6648905"/>
              <a:gd name="connsiteY1" fmla="*/ 0 h 4077128"/>
              <a:gd name="connsiteX2" fmla="*/ 6648905 w 6648905"/>
              <a:gd name="connsiteY2" fmla="*/ 4077128 h 4077128"/>
              <a:gd name="connsiteX3" fmla="*/ 322566 w 6648905"/>
              <a:gd name="connsiteY3" fmla="*/ 3967975 h 4077128"/>
              <a:gd name="connsiteX4" fmla="*/ 0 w 6648905"/>
              <a:gd name="connsiteY4" fmla="*/ 109153 h 4077128"/>
              <a:gd name="connsiteX0" fmla="*/ 0 w 6667879"/>
              <a:gd name="connsiteY0" fmla="*/ 109153 h 4068032"/>
              <a:gd name="connsiteX1" fmla="*/ 6544546 w 6667879"/>
              <a:gd name="connsiteY1" fmla="*/ 0 h 4068032"/>
              <a:gd name="connsiteX2" fmla="*/ 6667879 w 6667879"/>
              <a:gd name="connsiteY2" fmla="*/ 4068032 h 4068032"/>
              <a:gd name="connsiteX3" fmla="*/ 322566 w 6667879"/>
              <a:gd name="connsiteY3" fmla="*/ 3967975 h 4068032"/>
              <a:gd name="connsiteX4" fmla="*/ 0 w 6667879"/>
              <a:gd name="connsiteY4" fmla="*/ 109153 h 4068032"/>
              <a:gd name="connsiteX0" fmla="*/ 0 w 6696341"/>
              <a:gd name="connsiteY0" fmla="*/ 109153 h 4058936"/>
              <a:gd name="connsiteX1" fmla="*/ 6544546 w 6696341"/>
              <a:gd name="connsiteY1" fmla="*/ 0 h 4058936"/>
              <a:gd name="connsiteX2" fmla="*/ 6696341 w 6696341"/>
              <a:gd name="connsiteY2" fmla="*/ 4058936 h 4058936"/>
              <a:gd name="connsiteX3" fmla="*/ 322566 w 6696341"/>
              <a:gd name="connsiteY3" fmla="*/ 3967975 h 4058936"/>
              <a:gd name="connsiteX4" fmla="*/ 0 w 6696341"/>
              <a:gd name="connsiteY4" fmla="*/ 109153 h 405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41" h="4058936">
                <a:moveTo>
                  <a:pt x="0" y="109153"/>
                </a:moveTo>
                <a:lnTo>
                  <a:pt x="6544546" y="0"/>
                </a:lnTo>
                <a:lnTo>
                  <a:pt x="6696341" y="4058936"/>
                </a:lnTo>
                <a:lnTo>
                  <a:pt x="322566" y="3967975"/>
                </a:lnTo>
                <a:cubicBezTo>
                  <a:pt x="-28460" y="204518"/>
                  <a:pt x="161282" y="1807785"/>
                  <a:pt x="0" y="109153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300000" lon="24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04C06A5-7833-4BEF-AEAC-88B10E260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5758" y="4177847"/>
            <a:ext cx="5945641" cy="374695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2750" h="4086225">
                <a:moveTo>
                  <a:pt x="0" y="0"/>
                </a:moveTo>
                <a:lnTo>
                  <a:pt x="6762750" y="0"/>
                </a:lnTo>
                <a:lnTo>
                  <a:pt x="6762750" y="4086225"/>
                </a:lnTo>
                <a:lnTo>
                  <a:pt x="0" y="4086225"/>
                </a:ln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900000" lon="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4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8">
            <a:extLst>
              <a:ext uri="{FF2B5EF4-FFF2-40B4-BE49-F238E27FC236}">
                <a16:creationId xmlns:a16="http://schemas.microsoft.com/office/drawing/2014/main" id="{13D91D79-BB44-418C-A6E0-03C49B2BFF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8773" y="7356257"/>
            <a:ext cx="1286577" cy="2776037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532" y="2303525"/>
            <a:ext cx="8310948" cy="5065432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B034F9E-2ACF-49E2-B371-928DA82F5E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43234" y="1880014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B1E58D5-5B5E-4334-95CB-7C04506A12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17330" y="3086751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663789" y="6557410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</p:bld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1603B5-AB83-43BF-A00A-6612535A162F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02023" y="112151"/>
            <a:ext cx="9692640" cy="13308818"/>
          </a:xfrm>
          <a:custGeom>
            <a:avLst/>
            <a:gdLst>
              <a:gd name="connsiteX0" fmla="*/ 0 w 8965220"/>
              <a:gd name="connsiteY0" fmla="*/ 0 h 12310009"/>
              <a:gd name="connsiteX1" fmla="*/ 8965220 w 8965220"/>
              <a:gd name="connsiteY1" fmla="*/ 0 h 12310009"/>
              <a:gd name="connsiteX2" fmla="*/ 8965220 w 8965220"/>
              <a:gd name="connsiteY2" fmla="*/ 12310009 h 12310009"/>
              <a:gd name="connsiteX3" fmla="*/ 0 w 8965220"/>
              <a:gd name="connsiteY3" fmla="*/ 12310009 h 123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5220" h="12310009">
                <a:moveTo>
                  <a:pt x="0" y="0"/>
                </a:moveTo>
                <a:lnTo>
                  <a:pt x="8965220" y="0"/>
                </a:lnTo>
                <a:lnTo>
                  <a:pt x="8965220" y="12310009"/>
                </a:lnTo>
                <a:lnTo>
                  <a:pt x="0" y="1231000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4A282-E0B3-43F0-84E8-D165F6417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B99A6C-F778-4573-A6A5-E66FBAD61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84138-7316-4E2A-A112-E84C6367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12F-BBD9-4B9E-883A-983976549FE9}" type="datetimeFigureOut">
              <a:rPr lang="es-ES" smtClean="0"/>
              <a:t>07/12/2025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F1712-FDE8-432D-B3CC-354E486E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B04406-E054-4860-903B-B11BDA1D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3F2E3-298F-4C83-BDC7-CD32CE7A1E5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524529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47EA13-01D4-45C3-B0E5-1D3667AA00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3759" y="1669142"/>
            <a:ext cx="7750629" cy="10363201"/>
          </a:xfrm>
          <a:custGeom>
            <a:avLst/>
            <a:gdLst>
              <a:gd name="connsiteX0" fmla="*/ 0 w 7750629"/>
              <a:gd name="connsiteY0" fmla="*/ 0 h 10363201"/>
              <a:gd name="connsiteX1" fmla="*/ 7750629 w 7750629"/>
              <a:gd name="connsiteY1" fmla="*/ 0 h 10363201"/>
              <a:gd name="connsiteX2" fmla="*/ 7750629 w 7750629"/>
              <a:gd name="connsiteY2" fmla="*/ 10363201 h 10363201"/>
              <a:gd name="connsiteX3" fmla="*/ 0 w 7750629"/>
              <a:gd name="connsiteY3" fmla="*/ 10363201 h 1036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0629" h="10363201">
                <a:moveTo>
                  <a:pt x="0" y="0"/>
                </a:moveTo>
                <a:lnTo>
                  <a:pt x="7750629" y="0"/>
                </a:lnTo>
                <a:lnTo>
                  <a:pt x="7750629" y="10363201"/>
                </a:lnTo>
                <a:lnTo>
                  <a:pt x="0" y="1036320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77B443-E4CE-4B2B-BCA4-5E82A0D3FC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9889" y="2958474"/>
            <a:ext cx="6514730" cy="8937393"/>
          </a:xfrm>
          <a:custGeom>
            <a:avLst/>
            <a:gdLst>
              <a:gd name="connsiteX0" fmla="*/ 0 w 6514730"/>
              <a:gd name="connsiteY0" fmla="*/ 0 h 8937393"/>
              <a:gd name="connsiteX1" fmla="*/ 6514730 w 6514730"/>
              <a:gd name="connsiteY1" fmla="*/ 0 h 8937393"/>
              <a:gd name="connsiteX2" fmla="*/ 6514730 w 6514730"/>
              <a:gd name="connsiteY2" fmla="*/ 8937393 h 8937393"/>
              <a:gd name="connsiteX3" fmla="*/ 0 w 6514730"/>
              <a:gd name="connsiteY3" fmla="*/ 8937393 h 89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4730" h="8937393">
                <a:moveTo>
                  <a:pt x="0" y="0"/>
                </a:moveTo>
                <a:lnTo>
                  <a:pt x="6514730" y="0"/>
                </a:lnTo>
                <a:lnTo>
                  <a:pt x="6514730" y="8937393"/>
                </a:lnTo>
                <a:lnTo>
                  <a:pt x="0" y="893739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EDA427-109E-4E2F-B440-99F7E6FF36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7579" y="1646492"/>
            <a:ext cx="7441077" cy="10227307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92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5AE822-AEAC-4FB9-A43E-290DA7E678D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156153" y="6001705"/>
            <a:ext cx="11983929" cy="1647118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46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FBBC965-65BB-4441-B195-361528EBE0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2654" y="813618"/>
            <a:ext cx="16468344" cy="11987784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879250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E07B66-5987-495D-B793-0151B7A8F8D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174158" y="-1084635"/>
            <a:ext cx="12801600" cy="17573558"/>
          </a:xfrm>
          <a:custGeom>
            <a:avLst/>
            <a:gdLst>
              <a:gd name="connsiteX0" fmla="*/ 0 w 5420811"/>
              <a:gd name="connsiteY0" fmla="*/ 0 h 7441488"/>
              <a:gd name="connsiteX1" fmla="*/ 5420811 w 5420811"/>
              <a:gd name="connsiteY1" fmla="*/ 0 h 7441488"/>
              <a:gd name="connsiteX2" fmla="*/ 5420811 w 5420811"/>
              <a:gd name="connsiteY2" fmla="*/ 7441488 h 7441488"/>
              <a:gd name="connsiteX3" fmla="*/ 0 w 5420811"/>
              <a:gd name="connsiteY3" fmla="*/ 7441488 h 744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0811" h="7441488">
                <a:moveTo>
                  <a:pt x="0" y="0"/>
                </a:moveTo>
                <a:lnTo>
                  <a:pt x="5420811" y="0"/>
                </a:lnTo>
                <a:lnTo>
                  <a:pt x="5420811" y="7441488"/>
                </a:lnTo>
                <a:lnTo>
                  <a:pt x="0" y="744148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TopUp">
              <a:rot lat="19391481" lon="17604000" rev="45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16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C569164-93A8-4FFB-8668-B9E6F855C31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148818" y="1882280"/>
            <a:ext cx="13513875" cy="983714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63433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C569164-93A8-4FFB-8668-B9E6F855C31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883145" y="1882280"/>
            <a:ext cx="13513875" cy="983714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39075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F78BE3-93BA-4AE7-9B9D-7F0CFDEBEE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432910" y="954830"/>
            <a:ext cx="6739128" cy="924320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TopUp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E979228-4867-46D4-8D83-B558D8D1F03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3416369" y="-60960"/>
            <a:ext cx="6739128" cy="924320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Left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E197C23-33DC-4B31-96DD-D6405E2FD36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65323" y="6239882"/>
            <a:ext cx="6739128" cy="924320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ACAE1461-CED5-4CEB-AD77-5A2941D55B6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9235950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4031F053-FFCE-4E58-8288-CA1CA7CBAF3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095393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8D8AEBA2-A473-4B8C-A093-E7A8861679D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3045164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65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</p:bld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E077831-3A99-42B8-A64A-A9FC48EC8FD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2115437" y="6876371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AD2F7D8-97AC-41F5-8B1A-10C2F15849E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920909" y="3227749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91AD996C-27B9-4AF0-9B8C-43684938D6B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2233055" y="1636998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8D1A1F1D-5322-44B1-B7B0-38BB3D4DEAF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577905" y="6909210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606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C569164-93A8-4FFB-8668-B9E6F855C31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148818" y="1882280"/>
            <a:ext cx="13513875" cy="983714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064939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1485ED5A-661D-47FA-AB95-328051D18E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18081" y="2597151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F86CCD24-EEBD-44B1-AAE0-E278A99810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018081" y="330692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BA520E2-51C3-40D7-AEDE-9D02A83EC15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18081" y="-1935766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72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63351E-6 2.96296E-6 L -4.63351E-6 0.25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63351E-6 7.40741E-7 L -4.63351E-6 0.25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377B436-AD91-4A23-A051-AF6356A159D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1862843" y="2044270"/>
            <a:ext cx="7513727" cy="8943044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orthographicFront">
              <a:rot lat="1020000" lon="1800000" rev="30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61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954E-6 0 L -0.21593 0.32604 " pathEditMode="relative" rAng="0" ptsTypes="AA">
                                      <p:cBhvr>
                                        <p:cTn id="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9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59972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699797" y="342313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6716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73334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887388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6014425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68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183524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26942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656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6483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0546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186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59836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51781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20186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859836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551781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0186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859836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1781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6339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263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841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20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9998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263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6841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23420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79998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263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6841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23420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9998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31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FBBC965-65BB-4441-B195-361528EBE0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2654" y="813618"/>
            <a:ext cx="16468344" cy="11987784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404884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2299556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315485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10331414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14347343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18363272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49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21176347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5189722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920309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3216471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77015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7854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5189719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9203094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3216469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277015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86166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9203093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3216468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77015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52133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3255195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731430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6205513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79832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502830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4387175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30296343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6205512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42114681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08710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9632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5541C4D-A1D1-493A-8547-B708240F2F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98158" y="8715542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0323BDD-FDAD-4B17-9EC0-CBB895127D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085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B9D4458-5A68-4C82-9759-3F61B7D6A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189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62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283" y="3833915"/>
            <a:ext cx="6045632" cy="604816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A0D30C-ACF0-4BE4-AC21-104BED13B4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6330" y="10015993"/>
            <a:ext cx="1317905" cy="131845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4A3B7E-1B59-4F43-AA45-6E749DBEF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0118" y="6188984"/>
            <a:ext cx="1587448" cy="1588114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7420DC-E46C-44BE-A2FC-745D474ABE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5116" y="2573924"/>
            <a:ext cx="1259463" cy="1259991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6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4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2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373163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20927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668691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8316455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837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407966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324672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241378" y="4049043"/>
            <a:ext cx="5684043" cy="3547067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6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82587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37493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92399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647305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7857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10634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5540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920446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37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640540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518558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8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294" y="887505"/>
            <a:ext cx="17626904" cy="11214847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47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13DB9B-D378-4E6B-8FA4-452DF397F2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7" y="-1"/>
            <a:ext cx="10629900" cy="13715999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34041" y="2070339"/>
            <a:ext cx="6954511" cy="9834113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0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0EE7DA-954F-470F-B4FB-970B10427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3572" y="2165231"/>
            <a:ext cx="6280030" cy="9385539"/>
          </a:xfrm>
          <a:custGeom>
            <a:avLst/>
            <a:gdLst>
              <a:gd name="connsiteX0" fmla="*/ 0 w 6280030"/>
              <a:gd name="connsiteY0" fmla="*/ 0 h 9385539"/>
              <a:gd name="connsiteX1" fmla="*/ 6280030 w 6280030"/>
              <a:gd name="connsiteY1" fmla="*/ 0 h 9385539"/>
              <a:gd name="connsiteX2" fmla="*/ 6280030 w 6280030"/>
              <a:gd name="connsiteY2" fmla="*/ 9385539 h 9385539"/>
              <a:gd name="connsiteX3" fmla="*/ 0 w 6280030"/>
              <a:gd name="connsiteY3" fmla="*/ 9385539 h 9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030" h="9385539">
                <a:moveTo>
                  <a:pt x="0" y="0"/>
                </a:moveTo>
                <a:lnTo>
                  <a:pt x="6280030" y="0"/>
                </a:lnTo>
                <a:lnTo>
                  <a:pt x="6280030" y="9385539"/>
                </a:lnTo>
                <a:lnTo>
                  <a:pt x="0" y="938553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dist="266700" dir="2700000" algn="tl" rotWithShape="0">
              <a:prstClr val="black">
                <a:alpha val="23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9732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9" y="1295400"/>
            <a:ext cx="212597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EDC9F4-A7C4-4676-AB6E-7148F85809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4387175" cy="13716000"/>
          </a:xfrm>
          <a:custGeom>
            <a:avLst/>
            <a:gdLst>
              <a:gd name="connsiteX0" fmla="*/ 0 w 22823488"/>
              <a:gd name="connsiteY0" fmla="*/ 0 h 13716000"/>
              <a:gd name="connsiteX1" fmla="*/ 22823488 w 22823488"/>
              <a:gd name="connsiteY1" fmla="*/ 0 h 13716000"/>
              <a:gd name="connsiteX2" fmla="*/ 22823488 w 22823488"/>
              <a:gd name="connsiteY2" fmla="*/ 13716000 h 13716000"/>
              <a:gd name="connsiteX3" fmla="*/ 0 w 2282348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3488" h="13716000">
                <a:moveTo>
                  <a:pt x="0" y="0"/>
                </a:moveTo>
                <a:lnTo>
                  <a:pt x="22823488" y="0"/>
                </a:lnTo>
                <a:lnTo>
                  <a:pt x="2282348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04965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322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33249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116036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13466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315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0259591" y="2677476"/>
            <a:ext cx="3867993" cy="8367894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6571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56154" y="3073032"/>
            <a:ext cx="8654959" cy="187238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59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16553281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2278282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137040" y="5224756"/>
            <a:ext cx="6113095" cy="1322487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551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0385649" y="2901950"/>
            <a:ext cx="3615876" cy="78676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6562067" y="4839336"/>
            <a:ext cx="2291080" cy="4065270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3" hasCustomPrompt="1"/>
          </p:nvPr>
        </p:nvSpPr>
        <p:spPr>
          <a:xfrm>
            <a:off x="15408695" y="4474369"/>
            <a:ext cx="2678747" cy="4774247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644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8724901" y="4427936"/>
            <a:ext cx="6967384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80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0" y="3770537"/>
            <a:ext cx="7757745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9701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5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156264" y="8367125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262371" y="55828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631522" y="2800218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760895" y="9668172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2020276" y="6845641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187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4459703" y="4950424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4459703" y="422701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4459703" y="35036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4459703" y="278019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5201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106298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9" y="6858000"/>
            <a:ext cx="5278295" cy="54864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71884" y="1295400"/>
            <a:ext cx="5351604" cy="55626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3285" y="2114549"/>
            <a:ext cx="9410700" cy="941070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3185" y="2114549"/>
            <a:ext cx="9410699" cy="941070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5150" y="238635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1859" y="238635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5150" y="718627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1859" y="718627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6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3335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950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9859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30768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481676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28950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9859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330768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481676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7" y="-16887824"/>
            <a:ext cx="21259801" cy="29232224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6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636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86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5085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5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8231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4181513" cy="13716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2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05662" y="0"/>
            <a:ext cx="14181513" cy="13716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3906985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8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261BB5A4-1533-42EB-A7E7-7FC3A84AF96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E1383EC4-C87E-4C98-A53D-E3ECA470D1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125" y="3134676"/>
            <a:ext cx="3619429" cy="3619010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F7CBA41C-A9D7-4973-991D-617AF39A8F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98736" y="3134537"/>
            <a:ext cx="3623892" cy="3619150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F009F04-10A9-4DC2-AEC9-0531BC30D5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736" y="6962871"/>
            <a:ext cx="3623892" cy="3618871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59882431-47DE-477D-9DB3-72DAC72E13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0125" y="6962870"/>
            <a:ext cx="3619429" cy="3618732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D1046-2D48-4D77-9844-91A049F813DA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05FA811D-89E7-4C30-B76E-AB5AFCF593F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8A8926AD-1250-4E35-B852-C38C2278D5C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F9526ADC-B80B-4F18-BD74-7C51038D90C8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7027B086-4978-4082-97F2-C9366B693EE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  <p:extLst>
    <p:ext uri="{DCECCB84-F9BA-43D5-87BE-67443E8EF086}">
      <p15:sldGuideLst xmlns:p15="http://schemas.microsoft.com/office/powerpoint/2012/main">
        <p15:guide id="1" orient="horz" pos="4297">
          <p15:clr>
            <a:srgbClr val="FBAE40"/>
          </p15:clr>
        </p15:guide>
        <p15:guide id="2" pos="7681">
          <p15:clr>
            <a:srgbClr val="FBAE40"/>
          </p15:clr>
        </p15:guide>
        <p15:guide id="3" pos="968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7669" y="3292082"/>
            <a:ext cx="7131836" cy="7131836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9F03E0F-4419-4AD2-9AE6-C535B26A5FC2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D9A973C4-5546-4AC5-BB5B-4B6978E9A7A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FC5DA6D8-5C4A-4A67-8285-2DB995E4F157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66BC1019-13B4-470C-BC9F-C600B120C782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AACB0AFB-7D37-4D2C-8769-69BF73F3D12A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8031410-F12C-43BD-A014-874BD70AEB16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84CF73C-D02B-4F5F-90FF-DDAB45B8F5F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6858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</p:bld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2870" y="3473533"/>
            <a:ext cx="6721435" cy="6768935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F48B381F-0383-49D0-9A06-976DB8ABAC6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509D8270-3521-4628-9F16-B22F3C71E3D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4E6BB542-78F6-40B0-A4E7-A95537EB0482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B1002F6-9912-4446-ADB0-75286F089915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CE2191BC-DDA4-4784-8C0B-22C66CCDDE19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A27A950-7FB9-4072-9F43-99CFAAB626AC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1AAA4C9C-3638-4C84-9E2E-7FDE169BCD4F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8225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</p:bld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CF20DD-8F0C-446A-957D-3AED9A0D4F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9946" y="4006735"/>
            <a:ext cx="5968538" cy="5968538"/>
          </a:xfrm>
          <a:custGeom>
            <a:avLst/>
            <a:gdLst>
              <a:gd name="connsiteX0" fmla="*/ 0 w 5968538"/>
              <a:gd name="connsiteY0" fmla="*/ 0 h 5968538"/>
              <a:gd name="connsiteX1" fmla="*/ 5968538 w 5968538"/>
              <a:gd name="connsiteY1" fmla="*/ 0 h 5968538"/>
              <a:gd name="connsiteX2" fmla="*/ 5968538 w 5968538"/>
              <a:gd name="connsiteY2" fmla="*/ 5968538 h 5968538"/>
              <a:gd name="connsiteX3" fmla="*/ 0 w 5968538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8" h="5968538">
                <a:moveTo>
                  <a:pt x="0" y="0"/>
                </a:moveTo>
                <a:lnTo>
                  <a:pt x="5968538" y="0"/>
                </a:lnTo>
                <a:lnTo>
                  <a:pt x="5968538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66FB4C-ADAA-4847-94E5-5DC5373A82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8689" y="4006735"/>
            <a:ext cx="5968539" cy="5968538"/>
          </a:xfrm>
          <a:custGeom>
            <a:avLst/>
            <a:gdLst>
              <a:gd name="connsiteX0" fmla="*/ 0 w 5968539"/>
              <a:gd name="connsiteY0" fmla="*/ 0 h 5968538"/>
              <a:gd name="connsiteX1" fmla="*/ 5968539 w 5968539"/>
              <a:gd name="connsiteY1" fmla="*/ 0 h 5968538"/>
              <a:gd name="connsiteX2" fmla="*/ 5968539 w 5968539"/>
              <a:gd name="connsiteY2" fmla="*/ 5968538 h 5968538"/>
              <a:gd name="connsiteX3" fmla="*/ 0 w 5968539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9" h="5968538">
                <a:moveTo>
                  <a:pt x="0" y="0"/>
                </a:moveTo>
                <a:lnTo>
                  <a:pt x="5968539" y="0"/>
                </a:lnTo>
                <a:lnTo>
                  <a:pt x="5968539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40B35B02-3BE6-4D43-BB7B-690E892F95ED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756A3639-2022-4880-98FE-7E9A2BB1E126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6D0DB3FF-F87F-41C0-8ACE-4FE56149CC0C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6D9DA4E-16C6-49F5-823C-43A971A7BE15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0081A9A7-3930-4300-80F5-04F99B6C8AD1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1AA9720-1E8D-4323-A753-40CD46348B20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5B72CDD3-06A8-45CE-AB6A-6EC6FC5DF5C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8227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/>
    </p:bld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7E452C-19D1-41EF-8735-23A68B1970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17856" y="4439996"/>
            <a:ext cx="4836009" cy="4836009"/>
          </a:xfrm>
          <a:custGeom>
            <a:avLst/>
            <a:gdLst>
              <a:gd name="connsiteX0" fmla="*/ 0 w 4836009"/>
              <a:gd name="connsiteY0" fmla="*/ 0 h 4836009"/>
              <a:gd name="connsiteX1" fmla="*/ 4836009 w 4836009"/>
              <a:gd name="connsiteY1" fmla="*/ 0 h 4836009"/>
              <a:gd name="connsiteX2" fmla="*/ 4836009 w 4836009"/>
              <a:gd name="connsiteY2" fmla="*/ 4836009 h 4836009"/>
              <a:gd name="connsiteX3" fmla="*/ 0 w 4836009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09" h="4836009">
                <a:moveTo>
                  <a:pt x="0" y="0"/>
                </a:moveTo>
                <a:lnTo>
                  <a:pt x="4836009" y="0"/>
                </a:lnTo>
                <a:lnTo>
                  <a:pt x="4836009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B210D6E-64B7-45A8-B852-CD8D74D09B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7802" y="3932215"/>
            <a:ext cx="5851571" cy="5851571"/>
          </a:xfrm>
          <a:custGeom>
            <a:avLst/>
            <a:gdLst>
              <a:gd name="connsiteX0" fmla="*/ 0 w 5851571"/>
              <a:gd name="connsiteY0" fmla="*/ 0 h 5851571"/>
              <a:gd name="connsiteX1" fmla="*/ 5851571 w 5851571"/>
              <a:gd name="connsiteY1" fmla="*/ 0 h 5851571"/>
              <a:gd name="connsiteX2" fmla="*/ 5851571 w 5851571"/>
              <a:gd name="connsiteY2" fmla="*/ 5851571 h 5851571"/>
              <a:gd name="connsiteX3" fmla="*/ 0 w 5851571"/>
              <a:gd name="connsiteY3" fmla="*/ 5851571 h 585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571" h="5851571">
                <a:moveTo>
                  <a:pt x="0" y="0"/>
                </a:moveTo>
                <a:lnTo>
                  <a:pt x="5851571" y="0"/>
                </a:lnTo>
                <a:lnTo>
                  <a:pt x="5851571" y="5851571"/>
                </a:lnTo>
                <a:lnTo>
                  <a:pt x="0" y="58515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5E52FF-08AA-4E28-A1E7-F39F627535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433310" y="4439996"/>
            <a:ext cx="4836010" cy="4836009"/>
          </a:xfrm>
          <a:custGeom>
            <a:avLst/>
            <a:gdLst>
              <a:gd name="connsiteX0" fmla="*/ 0 w 4836010"/>
              <a:gd name="connsiteY0" fmla="*/ 0 h 4836009"/>
              <a:gd name="connsiteX1" fmla="*/ 4836010 w 4836010"/>
              <a:gd name="connsiteY1" fmla="*/ 0 h 4836009"/>
              <a:gd name="connsiteX2" fmla="*/ 4836010 w 4836010"/>
              <a:gd name="connsiteY2" fmla="*/ 4836009 h 4836009"/>
              <a:gd name="connsiteX3" fmla="*/ 0 w 4836010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10" h="4836009">
                <a:moveTo>
                  <a:pt x="0" y="0"/>
                </a:moveTo>
                <a:lnTo>
                  <a:pt x="4836010" y="0"/>
                </a:lnTo>
                <a:lnTo>
                  <a:pt x="4836010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5FFFF8-AFA7-4162-AC53-CD4ACF576B1C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EBE32958-CD81-4B07-9A69-45AAF713637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346ACBED-CF34-4DBA-89E9-61F68EA0C86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29B4064B-4D9E-45A3-80AE-C563E30AEBEF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4C8B90E2-C12B-4218-8323-C7492E0557CA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7A88ADF-E36D-4B1D-A390-34A2E50BA6D1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5526ADEB-30CD-4B89-82F4-C841AF87573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004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</p:bld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0F76354-D06E-4152-AB8B-A3C3D1D84C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1335" y="855023"/>
            <a:ext cx="11863449" cy="12207817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EFDE008B-AF1D-4D64-86C5-96C92559DC3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73B79F6A-EF96-4906-AF53-69D411ED5D9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CDFD204B-EE55-456A-8382-92BE088CA248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9C1CC376-51A1-4EFC-8798-1E7B47A32CD0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9CE95CAC-39ED-4727-A074-D41101829D38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3D22A689-BAF4-4C14-AB42-FC118FBCC02D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E5713D59-2603-4927-B276-C813987688A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515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4222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D82F200-A714-424A-A435-53D0BB730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56726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10 w 3753862"/>
              <a:gd name="connsiteY1" fmla="*/ 462766 h 3755437"/>
              <a:gd name="connsiteX2" fmla="*/ 3291290 w 3753862"/>
              <a:gd name="connsiteY2" fmla="*/ 759971 h 3755437"/>
              <a:gd name="connsiteX3" fmla="*/ 3291290 w 3753862"/>
              <a:gd name="connsiteY3" fmla="*/ 2995466 h 3755437"/>
              <a:gd name="connsiteX4" fmla="*/ 2994210 w 3753862"/>
              <a:gd name="connsiteY4" fmla="*/ 3292671 h 3755437"/>
              <a:gd name="connsiteX5" fmla="*/ 759653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3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3" y="1376994"/>
                  <a:pt x="3908053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3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3" y="462766"/>
                  <a:pt x="759653" y="462766"/>
                  <a:pt x="759653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584025-6492-4000-BC15-63CFC4EB3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4937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2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2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90430CB-5603-4A45-8F4C-2566B0ADD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13148" y="4987538"/>
            <a:ext cx="3753861" cy="3755437"/>
          </a:xfrm>
          <a:custGeom>
            <a:avLst/>
            <a:gdLst>
              <a:gd name="connsiteX0" fmla="*/ 1876931 w 3753861"/>
              <a:gd name="connsiteY0" fmla="*/ 0 h 3755437"/>
              <a:gd name="connsiteX1" fmla="*/ 2994210 w 3753861"/>
              <a:gd name="connsiteY1" fmla="*/ 462766 h 3755437"/>
              <a:gd name="connsiteX2" fmla="*/ 3291290 w 3753861"/>
              <a:gd name="connsiteY2" fmla="*/ 759971 h 3755437"/>
              <a:gd name="connsiteX3" fmla="*/ 3291290 w 3753861"/>
              <a:gd name="connsiteY3" fmla="*/ 2995466 h 3755437"/>
              <a:gd name="connsiteX4" fmla="*/ 2994210 w 3753861"/>
              <a:gd name="connsiteY4" fmla="*/ 3292671 h 3755437"/>
              <a:gd name="connsiteX5" fmla="*/ 759652 w 3753861"/>
              <a:gd name="connsiteY5" fmla="*/ 3292671 h 3755437"/>
              <a:gd name="connsiteX6" fmla="*/ 462573 w 3753861"/>
              <a:gd name="connsiteY6" fmla="*/ 2995466 h 3755437"/>
              <a:gd name="connsiteX7" fmla="*/ 462573 w 3753861"/>
              <a:gd name="connsiteY7" fmla="*/ 759971 h 3755437"/>
              <a:gd name="connsiteX8" fmla="*/ 759652 w 3753861"/>
              <a:gd name="connsiteY8" fmla="*/ 462766 h 3755437"/>
              <a:gd name="connsiteX9" fmla="*/ 1876931 w 3753861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1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2" y="1376994"/>
                  <a:pt x="3908052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D2D97A9-1C9B-4398-B77F-DFCF56A992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841359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1 w 3753862"/>
              <a:gd name="connsiteY5" fmla="*/ 3292671 h 3755437"/>
              <a:gd name="connsiteX6" fmla="*/ 462571 w 3753862"/>
              <a:gd name="connsiteY6" fmla="*/ 2995466 h 3755437"/>
              <a:gd name="connsiteX7" fmla="*/ 462571 w 3753862"/>
              <a:gd name="connsiteY7" fmla="*/ 759971 h 3755437"/>
              <a:gd name="connsiteX8" fmla="*/ 759651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5" y="3909693"/>
                  <a:pt x="1376415" y="3909693"/>
                  <a:pt x="759651" y="3292671"/>
                </a:cubicBezTo>
                <a:cubicBezTo>
                  <a:pt x="462571" y="2995466"/>
                  <a:pt x="462571" y="2995466"/>
                  <a:pt x="462571" y="2995466"/>
                </a:cubicBezTo>
                <a:cubicBezTo>
                  <a:pt x="-154191" y="2378444"/>
                  <a:pt x="-154191" y="1376994"/>
                  <a:pt x="462571" y="759971"/>
                </a:cubicBezTo>
                <a:cubicBezTo>
                  <a:pt x="759651" y="462766"/>
                  <a:pt x="759651" y="462766"/>
                  <a:pt x="759651" y="462766"/>
                </a:cubicBezTo>
                <a:cubicBezTo>
                  <a:pt x="1068033" y="154255"/>
                  <a:pt x="1472481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F00C414B-A7BC-4BE4-817E-96385A1623B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E5743169-A3F5-42D6-BD2D-AF210B1DBDB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1">
            <a:extLst>
              <a:ext uri="{FF2B5EF4-FFF2-40B4-BE49-F238E27FC236}">
                <a16:creationId xmlns:a16="http://schemas.microsoft.com/office/drawing/2014/main" id="{F30570A9-AEFA-4348-AA25-6CF8B95A2FA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473FC0FC-3378-4C1E-98DF-B18DC36CB165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B660F285-004E-4FA7-BCD9-F37298EF9597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E6E8CA54-7F01-42B4-9268-CBEAEADDC334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3CEEC945-D0C1-437D-8387-B180D5300FF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416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2" grpId="0"/>
    </p:bld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92C0904-053A-4790-ABF2-C6278A0C34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58751" y="4021971"/>
            <a:ext cx="5669673" cy="5672056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DC1BD5F5-F07D-45A7-A5AA-D5B599C8EF37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1EC9496A-0C3A-4F64-8E26-1760D1F32A3C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25357A81-24E7-4A8C-8396-8EA0EE444755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68CE46ED-8000-4BFF-B533-739EBD6E2840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4106C690-A6B2-44B7-B881-A7F575D16166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335ED1D-903A-4C53-8AFD-29F9ABA9EB95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6CA288BC-FDB0-4CD8-9C05-1E69CA3B781B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223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</p:bld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DACA323-AFE1-42D8-BB53-A9B65C9B26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75450" y="2274107"/>
            <a:ext cx="9200443" cy="9200443"/>
          </a:xfrm>
          <a:custGeom>
            <a:avLst/>
            <a:gdLst>
              <a:gd name="connsiteX0" fmla="*/ 0 w 6912429"/>
              <a:gd name="connsiteY0" fmla="*/ 0 h 6912429"/>
              <a:gd name="connsiteX1" fmla="*/ 6912429 w 6912429"/>
              <a:gd name="connsiteY1" fmla="*/ 0 h 6912429"/>
              <a:gd name="connsiteX2" fmla="*/ 6912429 w 6912429"/>
              <a:gd name="connsiteY2" fmla="*/ 6912429 h 6912429"/>
              <a:gd name="connsiteX3" fmla="*/ 0 w 6912429"/>
              <a:gd name="connsiteY3" fmla="*/ 6912429 h 691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429" h="6912429">
                <a:moveTo>
                  <a:pt x="0" y="0"/>
                </a:moveTo>
                <a:lnTo>
                  <a:pt x="6912429" y="0"/>
                </a:lnTo>
                <a:lnTo>
                  <a:pt x="6912429" y="6912429"/>
                </a:lnTo>
                <a:lnTo>
                  <a:pt x="0" y="691242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3F8B700-2A12-49A8-B373-2749F3785309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FC54E0AD-0DA5-4F83-A79B-0FB26339B5E8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7DC7E3FE-49CA-493B-979F-D7A363CCBB0C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84773A2D-7228-42D0-A005-325EC014F8B7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2F76CA56-F293-4D2D-9A0F-38824B3FA1F3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1FF7779E-91FB-4A46-A152-09BA67AD48C8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63A88765-1B9F-4AF1-AFB8-3E6FBBF75D4D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882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660E3C2-461C-4DBC-9149-27A6AA152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23861" y="3128694"/>
            <a:ext cx="5339453" cy="7458613"/>
          </a:xfrm>
          <a:custGeom>
            <a:avLst/>
            <a:gdLst>
              <a:gd name="connsiteX0" fmla="*/ 1599758 w 5339453"/>
              <a:gd name="connsiteY0" fmla="*/ 0 h 7458613"/>
              <a:gd name="connsiteX1" fmla="*/ 3739695 w 5339453"/>
              <a:gd name="connsiteY1" fmla="*/ 2139936 h 7458613"/>
              <a:gd name="connsiteX2" fmla="*/ 5339453 w 5339453"/>
              <a:gd name="connsiteY2" fmla="*/ 3729307 h 7458613"/>
              <a:gd name="connsiteX3" fmla="*/ 3739695 w 5339453"/>
              <a:gd name="connsiteY3" fmla="*/ 5318676 h 7458613"/>
              <a:gd name="connsiteX4" fmla="*/ 1599758 w 5339453"/>
              <a:gd name="connsiteY4" fmla="*/ 7458613 h 7458613"/>
              <a:gd name="connsiteX5" fmla="*/ 0 w 5339453"/>
              <a:gd name="connsiteY5" fmla="*/ 5869243 h 7458613"/>
              <a:gd name="connsiteX6" fmla="*/ 2139937 w 5339453"/>
              <a:gd name="connsiteY6" fmla="*/ 3729307 h 7458613"/>
              <a:gd name="connsiteX7" fmla="*/ 1007640 w 5339453"/>
              <a:gd name="connsiteY7" fmla="*/ 2597010 h 7458613"/>
              <a:gd name="connsiteX8" fmla="*/ 0 w 5339453"/>
              <a:gd name="connsiteY8" fmla="*/ 1589370 h 74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3" h="7458613">
                <a:moveTo>
                  <a:pt x="1599758" y="0"/>
                </a:moveTo>
                <a:lnTo>
                  <a:pt x="3739695" y="2139936"/>
                </a:lnTo>
                <a:lnTo>
                  <a:pt x="5339453" y="3729307"/>
                </a:lnTo>
                <a:lnTo>
                  <a:pt x="3739695" y="5318676"/>
                </a:lnTo>
                <a:lnTo>
                  <a:pt x="1599758" y="7458613"/>
                </a:lnTo>
                <a:lnTo>
                  <a:pt x="0" y="5869243"/>
                </a:lnTo>
                <a:lnTo>
                  <a:pt x="2139937" y="3729307"/>
                </a:lnTo>
                <a:lnTo>
                  <a:pt x="1007640" y="2597010"/>
                </a:lnTo>
                <a:lnTo>
                  <a:pt x="0" y="158937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BB4E583C-A902-4536-9FCA-20818F481967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02C9BC0A-B98F-45BD-BDC1-205D406100C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A271ED78-37D0-40C6-B567-6537C504707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952FD6C9-31B7-46A7-A07A-33D521B54DF3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F3AE7263-0388-47FE-9870-7B74667EBDA4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F8C8DD2E-4BAD-465A-95F5-02ED18E11608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C337C68E-4D16-4DF3-99AD-7E890225F91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877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DFBC19C6-9CC0-4EF9-8F96-28FF0A90BA50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ED5B584-7D75-45FC-8717-7FA40D5FEC81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E27753BE-21B8-4B39-BB5D-DA532FEAC954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9EC050E7-3FEF-46A8-A0B4-AE4814BDAE4C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E822E8A0-E680-43AD-81EA-0D7ED925BBAA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6D86640-B37E-44D5-9CC4-3471F6E93DC0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D130A1A0-EAB5-4C29-B837-31E68EE0982A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981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  <p:bldP spid="30" grpId="0"/>
    </p:bld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7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5791064E-6265-46E6-AC61-ABE78E2FE735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79A25EDE-37B7-4411-80E9-4FBAFFF3CA3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A2E5F3C4-F8D7-4C6B-963B-898AFF0712EF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9F096A6F-3ED5-44F8-83BE-34D01D11E10A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D23245E5-D314-42D4-8FC0-DFBBDE7A9A9F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2D865C1C-BAE2-49D3-A769-9656486BBF8A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C390A4FF-693B-41EA-8D2C-AEC02D3ED4DB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5740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33" grpId="0"/>
    </p:bld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6884AB12-9032-475A-82B0-6E1C4050A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9294" y="1331383"/>
            <a:ext cx="11048587" cy="11053233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329437" y="12917378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V="1"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4B3B1CBA-6C00-4A50-BC81-6AD91ED39063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AC94CFAA-7149-40F7-A15A-D7E334C9137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A2E1CF49-7EB3-4F3E-A331-C4EEF7D9882D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8D45F70F-C5D0-4827-B343-86530F3814DF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239E9F63-3219-426C-9F1D-62FB9E033CAD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928592D-A9BE-4B77-A793-742922466A8E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B0181242-FE4F-40CB-8F70-962A3E2C2BC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135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793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569C3C22-79E9-444F-BE92-1881D01D62E5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6F92C4FD-9ACB-43B4-AE82-14858E3D604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751D69EC-A19E-4F88-BFFB-CF1E105E6133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50B61B98-9C88-4409-93FC-BBC569B6DA95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525673CA-56D1-4613-88D9-2E46BF270022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6BCB1859-18EE-4A3E-A4D9-5E6DAD79EE17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C01A57E-A3EE-48DD-BCF0-580BBA0AC43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2766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33" grpId="0"/>
    </p:bld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2B16B6E-AD49-451B-83D4-272BF0A789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68700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0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9">
            <a:extLst>
              <a:ext uri="{FF2B5EF4-FFF2-40B4-BE49-F238E27FC236}">
                <a16:creationId xmlns:a16="http://schemas.microsoft.com/office/drawing/2014/main" id="{F94C5031-E9FD-456A-B9C5-3C54587C031D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306DC671-B6BC-4819-8844-587980C3FAAA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DD878BD3-5A54-4F5F-B134-B532C530327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593E2830-F976-4887-A1E8-FA7A61EF690D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B35B6EDF-FB26-42A9-A518-59C69C65CB99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B9C9963B-D73F-4B44-BBD1-F0F125CC80ED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3C815A03-FB50-4B84-9EF5-205AFCCA13C2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8207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</p:bld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26E806B8-2D22-4EAE-B6E2-09FC5EDC2E6F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4E931E20-6139-437B-9C56-72F9F497DFF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D67B7678-9585-4409-A6F4-051A6C0D2E37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B530AAB1-FAED-4D56-BCB9-879D2D051995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19E0B59C-0441-42AC-BAA2-70CB3980A087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152D2AD6-2796-4547-9B74-071F11493A89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9A8E49E7-2198-46D5-8AFE-FF83C43716F7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660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3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5843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9B89FA7A-087B-4041-8583-6CA473BBC701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33C22540-0424-4317-AAC2-FAA92407597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57DEE722-C5A8-4889-BDFF-63C124A97AF1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E74EF08E-A3B6-4A08-9EDF-B7007D4510B4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E1F2D1C7-A588-4C4D-A313-A216B9C60E4E}"/>
              </a:ext>
            </a:extLst>
          </p:cNvPr>
          <p:cNvSpPr txBox="1"/>
          <p:nvPr userDrawn="1"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B67292F1-1B92-43D7-96C6-46ADC9297AF6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0D6B1F5F-3131-4707-9291-0FB7BA9FA39B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3566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6E33A2-B792-492E-9B6C-FA894D7D83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75703" y="4869055"/>
            <a:ext cx="3235768" cy="3235768"/>
          </a:xfrm>
          <a:custGeom>
            <a:avLst/>
            <a:gdLst>
              <a:gd name="connsiteX0" fmla="*/ 1617884 w 3235768"/>
              <a:gd name="connsiteY0" fmla="*/ 0 h 3235768"/>
              <a:gd name="connsiteX1" fmla="*/ 3235768 w 3235768"/>
              <a:gd name="connsiteY1" fmla="*/ 1617884 h 3235768"/>
              <a:gd name="connsiteX2" fmla="*/ 1617884 w 3235768"/>
              <a:gd name="connsiteY2" fmla="*/ 3235768 h 3235768"/>
              <a:gd name="connsiteX3" fmla="*/ 0 w 3235768"/>
              <a:gd name="connsiteY3" fmla="*/ 1617884 h 3235768"/>
              <a:gd name="connsiteX4" fmla="*/ 1617884 w 3235768"/>
              <a:gd name="connsiteY4" fmla="*/ 0 h 323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5768" h="3235768">
                <a:moveTo>
                  <a:pt x="1617884" y="0"/>
                </a:moveTo>
                <a:cubicBezTo>
                  <a:pt x="2511417" y="0"/>
                  <a:pt x="3235768" y="724351"/>
                  <a:pt x="3235768" y="1617884"/>
                </a:cubicBezTo>
                <a:cubicBezTo>
                  <a:pt x="3235768" y="2511417"/>
                  <a:pt x="2511417" y="3235768"/>
                  <a:pt x="1617884" y="3235768"/>
                </a:cubicBezTo>
                <a:cubicBezTo>
                  <a:pt x="724351" y="3235768"/>
                  <a:pt x="0" y="2511417"/>
                  <a:pt x="0" y="1617884"/>
                </a:cubicBezTo>
                <a:cubicBezTo>
                  <a:pt x="0" y="724351"/>
                  <a:pt x="724351" y="0"/>
                  <a:pt x="161788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2618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7DC9F4-9F6B-497B-AAC3-9E8DE27E9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7334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995364-51BD-4985-8454-19E8A6AB80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6505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915F63-D1C5-4E30-8D74-897BEDC3A7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7622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039340C-5876-416E-AF2A-C528D6F8B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645398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2425C2-6AD1-470A-9A0D-69A86B1DDF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6499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4" y="0"/>
                  <a:pt x="1881684" y="421229"/>
                  <a:pt x="1881684" y="940842"/>
                </a:cubicBezTo>
                <a:cubicBezTo>
                  <a:pt x="1881684" y="1460455"/>
                  <a:pt x="1460454" y="1881684"/>
                  <a:pt x="940842" y="1881684"/>
                </a:cubicBezTo>
                <a:cubicBezTo>
                  <a:pt x="421230" y="1881684"/>
                  <a:pt x="0" y="1460455"/>
                  <a:pt x="0" y="940842"/>
                </a:cubicBezTo>
                <a:cubicBezTo>
                  <a:pt x="0" y="421229"/>
                  <a:pt x="421230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91C536-C71D-43CE-BF4D-B9B329D1B4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95240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B235DB-2D95-4CB0-8307-58A1C65838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6499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8DFF4-14CD-4364-BC23-932EEA85A1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237758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05DBB6D-5C8B-4551-88AB-55D90B681B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709017" y="5491746"/>
            <a:ext cx="1911659" cy="1911660"/>
          </a:xfrm>
          <a:custGeom>
            <a:avLst/>
            <a:gdLst>
              <a:gd name="connsiteX0" fmla="*/ 955830 w 1911659"/>
              <a:gd name="connsiteY0" fmla="*/ 0 h 1911660"/>
              <a:gd name="connsiteX1" fmla="*/ 1911659 w 1911659"/>
              <a:gd name="connsiteY1" fmla="*/ 955830 h 1911660"/>
              <a:gd name="connsiteX2" fmla="*/ 955830 w 1911659"/>
              <a:gd name="connsiteY2" fmla="*/ 1911660 h 1911660"/>
              <a:gd name="connsiteX3" fmla="*/ 0 w 1911659"/>
              <a:gd name="connsiteY3" fmla="*/ 955830 h 1911660"/>
              <a:gd name="connsiteX4" fmla="*/ 955830 w 1911659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59" h="1911660">
                <a:moveTo>
                  <a:pt x="955830" y="0"/>
                </a:moveTo>
                <a:cubicBezTo>
                  <a:pt x="1483719" y="0"/>
                  <a:pt x="1911659" y="427940"/>
                  <a:pt x="1911659" y="955830"/>
                </a:cubicBezTo>
                <a:cubicBezTo>
                  <a:pt x="1911659" y="1483720"/>
                  <a:pt x="1483719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403ED0C-CEF4-4ED5-9432-B1D0EFE4B4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0180276" y="5491746"/>
            <a:ext cx="1911660" cy="1911660"/>
          </a:xfrm>
          <a:custGeom>
            <a:avLst/>
            <a:gdLst>
              <a:gd name="connsiteX0" fmla="*/ 955828 w 1911660"/>
              <a:gd name="connsiteY0" fmla="*/ 0 h 1911660"/>
              <a:gd name="connsiteX1" fmla="*/ 1911660 w 1911660"/>
              <a:gd name="connsiteY1" fmla="*/ 955830 h 1911660"/>
              <a:gd name="connsiteX2" fmla="*/ 955828 w 1911660"/>
              <a:gd name="connsiteY2" fmla="*/ 1911660 h 1911660"/>
              <a:gd name="connsiteX3" fmla="*/ 0 w 1911660"/>
              <a:gd name="connsiteY3" fmla="*/ 955830 h 1911660"/>
              <a:gd name="connsiteX4" fmla="*/ 955828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28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28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2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2731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588" y="1295400"/>
            <a:ext cx="12193588" cy="110490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6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DAAA84-8CB9-4126-A2A3-B5810518A7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238" y="2258896"/>
            <a:ext cx="9170594" cy="5589377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283" y="3833915"/>
            <a:ext cx="6045632" cy="604816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A0D30C-ACF0-4BE4-AC21-104BED13B4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6330" y="10015993"/>
            <a:ext cx="1317905" cy="131845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4A3B7E-1B59-4F43-AA45-6E749DBEF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0118" y="6188984"/>
            <a:ext cx="1587448" cy="1588114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7420DC-E46C-44BE-A2FC-745D474ABE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5116" y="2573924"/>
            <a:ext cx="1259463" cy="1259991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1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64253D-B14A-4C9D-8C1F-1258FE14E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91175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6EDC41-6B3F-4F28-B73C-636761EE6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91175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72FF7E-5B04-49B5-9694-140D4CD5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CFD99-0BE9-432D-9D26-966DE231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61B0D1-0434-4258-9BF4-CB140356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93502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D7A7A-1983-44CB-BA09-DFF5E8D8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F44580-F4D5-4F16-A58C-E80D90450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EBCFE6-18D1-4EFD-97A6-2C0BED09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7E030E-0FE4-4471-935E-B15A672F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BDBFF0-A916-40FD-A00E-20DB8949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75507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A1E35-2003-4975-9EBD-827FD918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4375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0C128A-6D08-47D0-A8EA-060739F8E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4375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D5886D-64C6-48AD-9140-9B38CC76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CAA244-997E-4E7D-A240-09CA3533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673691-6955-4E36-91DD-610E4F51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032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4A282-E0B3-43F0-84E8-D165F6417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B99A6C-F778-4573-A6A5-E66FBAD61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84138-7316-4E2A-A112-E84C6367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7412F-BBD9-4B9E-883A-983976549FE9}" type="datetimeFigureOut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F1712-FDE8-432D-B3CC-354E486E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B04406-E054-4860-903B-B11BDA1D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3F2E3-298F-4C83-BDC7-CD32CE7A1E5C}" type="slidenum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5369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2233A-3E7D-45AC-A2A3-588FD9F2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7544B5-EA0F-404C-9685-BDC964EB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AAC9F2-C0ED-4684-B030-7717C3BEE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ED65AA-4B07-4C71-94F1-A67F1E75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A5E55B-0EC3-4BE5-8CFF-735F381E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7E7B28-13CA-4EC0-BBAB-2A03D1CF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437274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93F78-1DE6-4554-9BC7-3E3EDA4CD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FFE6F9-709E-4FD1-968E-1C591C9A8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7163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5CD95-F83F-4CF9-AD04-47A14829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1B4041-777F-4B7E-9FFB-EE5BA13E5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7962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248647-9235-4282-8278-B068EF209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7962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266334-7193-4A61-93B3-818DBCF9F1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516122-A3B8-4A41-8CA9-E114D647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8C0B47-548A-4897-974E-F6D59E60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19114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47A26-9F44-4F5A-9788-57F98091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F5BFA2-16CE-488A-A3D4-086D8FE6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F16311-DAA1-44C0-A4BD-10709EAA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07ABC9-2EDD-43BA-ADED-ABA24692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841238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FC8B57-551F-4585-B696-837F7EC4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1E2D10-BAA5-45FB-BC75-B4052FDE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C4A3721-7808-41F0-A836-79941D6C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7744903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B337F-4918-4C7E-9948-50ABE2C48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2A119F-0ED1-4ED0-AE22-2B05D33FE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963" y="1974850"/>
            <a:ext cx="12345987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EA44DD-5177-44CA-A7E9-FFBEC9B16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E0E458-35FB-411E-A01F-CA804096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B4B887-60C5-4F74-BCD4-6DD1FED9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CE0DDC-5612-4B4A-85B2-55928FA0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12660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5AFE8-0BF6-48D5-B2B7-8D04C074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01C42B-3562-4D1F-96AE-41A84F4F6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963" y="1974850"/>
            <a:ext cx="12345987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A10066-578F-44ED-A347-A56645FDF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7B6F31-A8DA-48A9-9679-8FF853F7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469D41-3BCF-40A1-A84A-E7E7EC24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97DEC8-7591-45B3-8E16-A1F2F8C2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54230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D4F4F-77A0-4566-AD9A-A23EB090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753C75-4650-4955-BDE2-5BDA5DFF6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85F1AD-EBA3-4C66-9110-4F81E8D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0EF68-8E8C-4A3C-B2C4-D3405C108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9C522D-413F-4780-A482-89506BB3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57021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B6E653-F0D1-4983-BC5D-9DDB38559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975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A9F524-645B-4A81-BB6B-854FB71DB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4175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C749FD-34A3-4A6E-AC75-20CCB45A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/>
          <a:lstStyle/>
          <a:p>
            <a:fld id="{8040ACAE-44A8-4962-BB1D-064F961CC0BF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48EF13-D615-4C14-BD54-4542B5FA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1C9753-0BE7-4AEC-88FA-5A5D7AFB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/>
          <a:lstStyle/>
          <a:p>
            <a:fld id="{AB9295CD-73D5-48D6-979D-4F59E63F7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28455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083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77B443-E4CE-4B2B-BCA4-5E82A0D3FC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9889" y="2958474"/>
            <a:ext cx="6514730" cy="8937393"/>
          </a:xfrm>
          <a:custGeom>
            <a:avLst/>
            <a:gdLst>
              <a:gd name="connsiteX0" fmla="*/ 0 w 6514730"/>
              <a:gd name="connsiteY0" fmla="*/ 0 h 8937393"/>
              <a:gd name="connsiteX1" fmla="*/ 6514730 w 6514730"/>
              <a:gd name="connsiteY1" fmla="*/ 0 h 8937393"/>
              <a:gd name="connsiteX2" fmla="*/ 6514730 w 6514730"/>
              <a:gd name="connsiteY2" fmla="*/ 8937393 h 8937393"/>
              <a:gd name="connsiteX3" fmla="*/ 0 w 6514730"/>
              <a:gd name="connsiteY3" fmla="*/ 8937393 h 89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4730" h="8937393">
                <a:moveTo>
                  <a:pt x="0" y="0"/>
                </a:moveTo>
                <a:lnTo>
                  <a:pt x="6514730" y="0"/>
                </a:lnTo>
                <a:lnTo>
                  <a:pt x="6514730" y="8937393"/>
                </a:lnTo>
                <a:lnTo>
                  <a:pt x="0" y="893739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EDA427-109E-4E2F-B440-99F7E6FF36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7579" y="1646492"/>
            <a:ext cx="7441077" cy="10227307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74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5494" y="4320495"/>
            <a:ext cx="5320506" cy="5079337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7322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8">
            <a:extLst>
              <a:ext uri="{FF2B5EF4-FFF2-40B4-BE49-F238E27FC236}">
                <a16:creationId xmlns:a16="http://schemas.microsoft.com/office/drawing/2014/main" id="{B7AB7AFB-ED3D-4D6A-A9B8-52817BB37E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09508" y="6605586"/>
            <a:ext cx="1258252" cy="2289319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>
            <a:blip r:embed="rId2"/>
            <a:tile tx="0" ty="0" sx="100000" sy="100000" flip="none" algn="ctr"/>
          </a:blipFill>
          <a:effectLst/>
          <a:scene3d>
            <a:camera prst="isometricRightUp">
              <a:rot lat="1200000" lon="18899998" rev="78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A6D1CAE-3831-4DFC-A92E-1E7CD1BD6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7701" y="4868637"/>
            <a:ext cx="7132320" cy="4297680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705FB43-2CAF-4A25-A589-75445A70E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8498" y="4170227"/>
            <a:ext cx="5843407" cy="339262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44210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44210 w 6762750"/>
              <a:gd name="connsiteY4" fmla="*/ 0 h 4095321"/>
              <a:gd name="connsiteX0" fmla="*/ 10610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06103 w 6762750"/>
              <a:gd name="connsiteY4" fmla="*/ 0 h 4095321"/>
              <a:gd name="connsiteX0" fmla="*/ 114945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14945 w 6762750"/>
              <a:gd name="connsiteY4" fmla="*/ 0 h 4095321"/>
              <a:gd name="connsiteX0" fmla="*/ 15031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50313 w 6762750"/>
              <a:gd name="connsiteY4" fmla="*/ 0 h 4095321"/>
              <a:gd name="connsiteX0" fmla="*/ 132629 w 6745066"/>
              <a:gd name="connsiteY0" fmla="*/ 0 h 4095321"/>
              <a:gd name="connsiteX1" fmla="*/ 6745066 w 6745066"/>
              <a:gd name="connsiteY1" fmla="*/ 9096 h 4095321"/>
              <a:gd name="connsiteX2" fmla="*/ 6745066 w 6745066"/>
              <a:gd name="connsiteY2" fmla="*/ 4095321 h 4095321"/>
              <a:gd name="connsiteX3" fmla="*/ 0 w 6745066"/>
              <a:gd name="connsiteY3" fmla="*/ 4058936 h 4095321"/>
              <a:gd name="connsiteX4" fmla="*/ 132629 w 6745066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656647 w 6780434"/>
              <a:gd name="connsiteY2" fmla="*/ 4040744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77070 w 6780434"/>
              <a:gd name="connsiteY2" fmla="*/ 4013455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24018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97493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44441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27383"/>
              <a:gd name="connsiteY0" fmla="*/ 0 h 4049840"/>
              <a:gd name="connsiteX1" fmla="*/ 6727383 w 6727383"/>
              <a:gd name="connsiteY1" fmla="*/ 72769 h 4049840"/>
              <a:gd name="connsiteX2" fmla="*/ 6444441 w 6727383"/>
              <a:gd name="connsiteY2" fmla="*/ 3986167 h 4049840"/>
              <a:gd name="connsiteX3" fmla="*/ 0 w 6727383"/>
              <a:gd name="connsiteY3" fmla="*/ 4049840 h 4049840"/>
              <a:gd name="connsiteX4" fmla="*/ 167997 w 6727383"/>
              <a:gd name="connsiteY4" fmla="*/ 0 h 4049840"/>
              <a:gd name="connsiteX0" fmla="*/ 167997 w 6745067"/>
              <a:gd name="connsiteY0" fmla="*/ 0 h 4049840"/>
              <a:gd name="connsiteX1" fmla="*/ 6745067 w 6745067"/>
              <a:gd name="connsiteY1" fmla="*/ 45481 h 4049840"/>
              <a:gd name="connsiteX2" fmla="*/ 6444441 w 6745067"/>
              <a:gd name="connsiteY2" fmla="*/ 3986167 h 4049840"/>
              <a:gd name="connsiteX3" fmla="*/ 0 w 6745067"/>
              <a:gd name="connsiteY3" fmla="*/ 4049840 h 4049840"/>
              <a:gd name="connsiteX4" fmla="*/ 167997 w 6745067"/>
              <a:gd name="connsiteY4" fmla="*/ 0 h 4049840"/>
              <a:gd name="connsiteX0" fmla="*/ 167997 w 6780435"/>
              <a:gd name="connsiteY0" fmla="*/ 0 h 4049840"/>
              <a:gd name="connsiteX1" fmla="*/ 6780435 w 6780435"/>
              <a:gd name="connsiteY1" fmla="*/ 54577 h 4049840"/>
              <a:gd name="connsiteX2" fmla="*/ 6444441 w 6780435"/>
              <a:gd name="connsiteY2" fmla="*/ 3986167 h 4049840"/>
              <a:gd name="connsiteX3" fmla="*/ 0 w 6780435"/>
              <a:gd name="connsiteY3" fmla="*/ 4049840 h 4049840"/>
              <a:gd name="connsiteX4" fmla="*/ 167997 w 6780435"/>
              <a:gd name="connsiteY4" fmla="*/ 0 h 404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0435" h="4049840">
                <a:moveTo>
                  <a:pt x="167997" y="0"/>
                </a:moveTo>
                <a:lnTo>
                  <a:pt x="6780435" y="54577"/>
                </a:lnTo>
                <a:lnTo>
                  <a:pt x="6444441" y="3986167"/>
                </a:lnTo>
                <a:lnTo>
                  <a:pt x="0" y="4049840"/>
                </a:lnTo>
                <a:cubicBezTo>
                  <a:pt x="0" y="2687765"/>
                  <a:pt x="167997" y="1362075"/>
                  <a:pt x="167997" y="0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240000" lon="1896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D8F2483-F389-4908-BE22-45DF052AE3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3626" y="4154986"/>
            <a:ext cx="5378418" cy="340024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75898 w 6762750"/>
              <a:gd name="connsiteY3" fmla="*/ 4086225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142308 w 6762750"/>
              <a:gd name="connsiteY3" fmla="*/ 4031648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696340"/>
              <a:gd name="connsiteY0" fmla="*/ 0 h 4086225"/>
              <a:gd name="connsiteX1" fmla="*/ 6696340 w 6696340"/>
              <a:gd name="connsiteY1" fmla="*/ 0 h 4086225"/>
              <a:gd name="connsiteX2" fmla="*/ 6696340 w 6696340"/>
              <a:gd name="connsiteY2" fmla="*/ 4086225 h 4086225"/>
              <a:gd name="connsiteX3" fmla="*/ 313078 w 6696340"/>
              <a:gd name="connsiteY3" fmla="*/ 3940687 h 4086225"/>
              <a:gd name="connsiteX4" fmla="*/ 0 w 6696340"/>
              <a:gd name="connsiteY4" fmla="*/ 0 h 4086225"/>
              <a:gd name="connsiteX0" fmla="*/ 0 w 6724802"/>
              <a:gd name="connsiteY0" fmla="*/ 45481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45481 h 4086225"/>
              <a:gd name="connsiteX0" fmla="*/ 0 w 6724802"/>
              <a:gd name="connsiteY0" fmla="*/ 81865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81865 h 4086225"/>
              <a:gd name="connsiteX0" fmla="*/ 0 w 6705828"/>
              <a:gd name="connsiteY0" fmla="*/ 81865 h 4086225"/>
              <a:gd name="connsiteX1" fmla="*/ 6705828 w 6705828"/>
              <a:gd name="connsiteY1" fmla="*/ 0 h 4086225"/>
              <a:gd name="connsiteX2" fmla="*/ 6705828 w 6705828"/>
              <a:gd name="connsiteY2" fmla="*/ 4086225 h 4086225"/>
              <a:gd name="connsiteX3" fmla="*/ 322566 w 6705828"/>
              <a:gd name="connsiteY3" fmla="*/ 3940687 h 4086225"/>
              <a:gd name="connsiteX4" fmla="*/ 0 w 6705828"/>
              <a:gd name="connsiteY4" fmla="*/ 81865 h 4086225"/>
              <a:gd name="connsiteX0" fmla="*/ 0 w 6705828"/>
              <a:gd name="connsiteY0" fmla="*/ 109153 h 4113513"/>
              <a:gd name="connsiteX1" fmla="*/ 6544546 w 6705828"/>
              <a:gd name="connsiteY1" fmla="*/ 0 h 4113513"/>
              <a:gd name="connsiteX2" fmla="*/ 6705828 w 6705828"/>
              <a:gd name="connsiteY2" fmla="*/ 4113513 h 4113513"/>
              <a:gd name="connsiteX3" fmla="*/ 322566 w 6705828"/>
              <a:gd name="connsiteY3" fmla="*/ 3967975 h 4113513"/>
              <a:gd name="connsiteX4" fmla="*/ 0 w 6705828"/>
              <a:gd name="connsiteY4" fmla="*/ 109153 h 4113513"/>
              <a:gd name="connsiteX0" fmla="*/ 0 w 6648905"/>
              <a:gd name="connsiteY0" fmla="*/ 109153 h 4077128"/>
              <a:gd name="connsiteX1" fmla="*/ 6544546 w 6648905"/>
              <a:gd name="connsiteY1" fmla="*/ 0 h 4077128"/>
              <a:gd name="connsiteX2" fmla="*/ 6648905 w 6648905"/>
              <a:gd name="connsiteY2" fmla="*/ 4077128 h 4077128"/>
              <a:gd name="connsiteX3" fmla="*/ 322566 w 6648905"/>
              <a:gd name="connsiteY3" fmla="*/ 3967975 h 4077128"/>
              <a:gd name="connsiteX4" fmla="*/ 0 w 6648905"/>
              <a:gd name="connsiteY4" fmla="*/ 109153 h 4077128"/>
              <a:gd name="connsiteX0" fmla="*/ 0 w 6667879"/>
              <a:gd name="connsiteY0" fmla="*/ 109153 h 4068032"/>
              <a:gd name="connsiteX1" fmla="*/ 6544546 w 6667879"/>
              <a:gd name="connsiteY1" fmla="*/ 0 h 4068032"/>
              <a:gd name="connsiteX2" fmla="*/ 6667879 w 6667879"/>
              <a:gd name="connsiteY2" fmla="*/ 4068032 h 4068032"/>
              <a:gd name="connsiteX3" fmla="*/ 322566 w 6667879"/>
              <a:gd name="connsiteY3" fmla="*/ 3967975 h 4068032"/>
              <a:gd name="connsiteX4" fmla="*/ 0 w 6667879"/>
              <a:gd name="connsiteY4" fmla="*/ 109153 h 4068032"/>
              <a:gd name="connsiteX0" fmla="*/ 0 w 6696341"/>
              <a:gd name="connsiteY0" fmla="*/ 109153 h 4058936"/>
              <a:gd name="connsiteX1" fmla="*/ 6544546 w 6696341"/>
              <a:gd name="connsiteY1" fmla="*/ 0 h 4058936"/>
              <a:gd name="connsiteX2" fmla="*/ 6696341 w 6696341"/>
              <a:gd name="connsiteY2" fmla="*/ 4058936 h 4058936"/>
              <a:gd name="connsiteX3" fmla="*/ 322566 w 6696341"/>
              <a:gd name="connsiteY3" fmla="*/ 3967975 h 4058936"/>
              <a:gd name="connsiteX4" fmla="*/ 0 w 6696341"/>
              <a:gd name="connsiteY4" fmla="*/ 109153 h 405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41" h="4058936">
                <a:moveTo>
                  <a:pt x="0" y="109153"/>
                </a:moveTo>
                <a:lnTo>
                  <a:pt x="6544546" y="0"/>
                </a:lnTo>
                <a:lnTo>
                  <a:pt x="6696341" y="4058936"/>
                </a:lnTo>
                <a:lnTo>
                  <a:pt x="322566" y="3967975"/>
                </a:lnTo>
                <a:cubicBezTo>
                  <a:pt x="-28460" y="204518"/>
                  <a:pt x="161282" y="1807785"/>
                  <a:pt x="0" y="109153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300000" lon="24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04C06A5-7833-4BEF-AEAC-88B10E260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5758" y="4177847"/>
            <a:ext cx="5945641" cy="374695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2750" h="4086225">
                <a:moveTo>
                  <a:pt x="0" y="0"/>
                </a:moveTo>
                <a:lnTo>
                  <a:pt x="6762750" y="0"/>
                </a:lnTo>
                <a:lnTo>
                  <a:pt x="6762750" y="4086225"/>
                </a:lnTo>
                <a:lnTo>
                  <a:pt x="0" y="4086225"/>
                </a:ln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900000" lon="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8">
            <a:extLst>
              <a:ext uri="{FF2B5EF4-FFF2-40B4-BE49-F238E27FC236}">
                <a16:creationId xmlns:a16="http://schemas.microsoft.com/office/drawing/2014/main" id="{13D91D79-BB44-418C-A6E0-03C49B2BFF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8773" y="7356257"/>
            <a:ext cx="1286577" cy="2776037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532" y="2303525"/>
            <a:ext cx="8310948" cy="5065432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B034F9E-2ACF-49E2-B371-928DA82F5E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206474" y="1880014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B1E58D5-5B5E-4334-95CB-7C04506A12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0570" y="3086751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27029" y="6557410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</p:bld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5AE822-AEAC-4FB9-A43E-290DA7E678D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156153" y="6001705"/>
            <a:ext cx="11983929" cy="1647118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4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ACAE1461-CED5-4CEB-AD77-5A2941D55B6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9235950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4031F053-FFCE-4E58-8288-CA1CA7CBAF3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095393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8D8AEBA2-A473-4B8C-A093-E7A8861679D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3045164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4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</p:bld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E077831-3A99-42B8-A64A-A9FC48EC8FD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2115437" y="6876371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AD2F7D8-97AC-41F5-8B1A-10C2F15849E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920909" y="3227749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91AD996C-27B9-4AF0-9B8C-43684938D6B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2233055" y="1636998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8D1A1F1D-5322-44B1-B7B0-38BB3D4DEAF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577905" y="6909210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19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</p:bld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1485ED5A-661D-47FA-AB95-328051D18E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18081" y="2597151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F86CCD24-EEBD-44B1-AAE0-E278A99810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018081" y="330692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BA520E2-51C3-40D7-AEDE-9D02A83EC15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18081" y="-1935766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860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63351E-6 2.96296E-6 L -4.63351E-6 0.25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63351E-6 7.40741E-7 L -4.63351E-6 0.25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699797" y="342313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32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8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73334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887388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6014425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31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183524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26942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1945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5512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994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186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59836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51781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20186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859836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551781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0186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859836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1781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4532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263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841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20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9998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263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6841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23420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79998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263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6841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23420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9998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6537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2299556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315485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10331414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14347343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18363272" y="4187688"/>
            <a:ext cx="3777362" cy="45852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73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21176347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5189722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920309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3216471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77015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359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5189719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9203094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3216469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277015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7946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9203093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3216468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77015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14848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5150" y="238635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1859" y="238635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5150" y="718627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1859" y="718627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0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3255195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731430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6205513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7766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502830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4387175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30296343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6205512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42114681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58980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37509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5541C4D-A1D1-493A-8547-B708240F2F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98158" y="8715542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0323BDD-FDAD-4B17-9EC0-CBB895127D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085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B9D4458-5A68-4C82-9759-3F61B7D6A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189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8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283" y="3833915"/>
            <a:ext cx="6045632" cy="604816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A0D30C-ACF0-4BE4-AC21-104BED13B4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6330" y="10015993"/>
            <a:ext cx="1317905" cy="131845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4A3B7E-1B59-4F43-AA45-6E749DBEF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0118" y="6188984"/>
            <a:ext cx="1587448" cy="1588114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7420DC-E46C-44BE-A2FC-745D474ABE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5116" y="2573924"/>
            <a:ext cx="1259463" cy="1259991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63609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94820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26031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57243" y="3523729"/>
            <a:ext cx="4966320" cy="67056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4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2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2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373163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20927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668691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8316455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9910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407966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324672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241378" y="4049043"/>
            <a:ext cx="5684043" cy="3547067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34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70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82587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37493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92399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647305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5624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10634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5540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920446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1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640540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518558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37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294" y="887505"/>
            <a:ext cx="17626904" cy="11214847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23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13DB9B-D378-4E6B-8FA4-452DF397F2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7" y="-1"/>
            <a:ext cx="10629900" cy="13715999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34041" y="2070339"/>
            <a:ext cx="6954511" cy="9834113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8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0EE7DA-954F-470F-B4FB-970B10427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3572" y="2165231"/>
            <a:ext cx="6280030" cy="9385539"/>
          </a:xfrm>
          <a:custGeom>
            <a:avLst/>
            <a:gdLst>
              <a:gd name="connsiteX0" fmla="*/ 0 w 6280030"/>
              <a:gd name="connsiteY0" fmla="*/ 0 h 9385539"/>
              <a:gd name="connsiteX1" fmla="*/ 6280030 w 6280030"/>
              <a:gd name="connsiteY1" fmla="*/ 0 h 9385539"/>
              <a:gd name="connsiteX2" fmla="*/ 6280030 w 6280030"/>
              <a:gd name="connsiteY2" fmla="*/ 9385539 h 9385539"/>
              <a:gd name="connsiteX3" fmla="*/ 0 w 6280030"/>
              <a:gd name="connsiteY3" fmla="*/ 9385539 h 9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030" h="9385539">
                <a:moveTo>
                  <a:pt x="0" y="0"/>
                </a:moveTo>
                <a:lnTo>
                  <a:pt x="6280030" y="0"/>
                </a:lnTo>
                <a:lnTo>
                  <a:pt x="6280030" y="9385539"/>
                </a:lnTo>
                <a:lnTo>
                  <a:pt x="0" y="938553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dist="266700" dir="2700000" algn="tl" rotWithShape="0">
              <a:prstClr val="black">
                <a:alpha val="23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0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9" y="1295400"/>
            <a:ext cx="212597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EDC9F4-A7C4-4676-AB6E-7148F85809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4387175" cy="13716000"/>
          </a:xfrm>
          <a:custGeom>
            <a:avLst/>
            <a:gdLst>
              <a:gd name="connsiteX0" fmla="*/ 0 w 22823488"/>
              <a:gd name="connsiteY0" fmla="*/ 0 h 13716000"/>
              <a:gd name="connsiteX1" fmla="*/ 22823488 w 22823488"/>
              <a:gd name="connsiteY1" fmla="*/ 0 h 13716000"/>
              <a:gd name="connsiteX2" fmla="*/ 22823488 w 22823488"/>
              <a:gd name="connsiteY2" fmla="*/ 13716000 h 13716000"/>
              <a:gd name="connsiteX3" fmla="*/ 0 w 2282348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3488" h="13716000">
                <a:moveTo>
                  <a:pt x="0" y="0"/>
                </a:moveTo>
                <a:lnTo>
                  <a:pt x="22823488" y="0"/>
                </a:lnTo>
                <a:lnTo>
                  <a:pt x="2282348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04965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47346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395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33249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116036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13466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386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0259591" y="2677476"/>
            <a:ext cx="3867993" cy="8367894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089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56154" y="3073032"/>
            <a:ext cx="8654959" cy="187238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943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16553281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2278282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137040" y="5224756"/>
            <a:ext cx="6113095" cy="1322487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905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0385649" y="2901950"/>
            <a:ext cx="3615876" cy="78676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6562067" y="4839336"/>
            <a:ext cx="2291080" cy="4065270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3" hasCustomPrompt="1"/>
          </p:nvPr>
        </p:nvSpPr>
        <p:spPr>
          <a:xfrm>
            <a:off x="15408695" y="4474369"/>
            <a:ext cx="2678747" cy="4774247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2316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8724901" y="4427936"/>
            <a:ext cx="6967384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5145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0" y="3770537"/>
            <a:ext cx="7757745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7387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156264" y="8367125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262371" y="55828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631522" y="2800218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760895" y="9668172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2020276" y="6845641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973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4459703" y="4950424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4459703" y="422701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4459703" y="35036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4459703" y="278019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488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106298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9" y="6858000"/>
            <a:ext cx="5278295" cy="54864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71884" y="1295400"/>
            <a:ext cx="5351604" cy="55626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4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04697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3285" y="2114549"/>
            <a:ext cx="9410700" cy="941070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3185" y="2114549"/>
            <a:ext cx="9410699" cy="941070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5150" y="238635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1859" y="238635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5150" y="718627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1859" y="718627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3335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950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9859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30768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481676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28950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9859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330768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481676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7" y="-16887824"/>
            <a:ext cx="21259801" cy="29232224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636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86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5085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7669" y="3292082"/>
            <a:ext cx="7131836" cy="7131836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9F03E0F-4419-4AD2-9AE6-C535B26A5FC2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D9A973C4-5546-4AC5-BB5B-4B6978E9A7A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FC5DA6D8-5C4A-4A67-8285-2DB995E4F157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84CF73C-D02B-4F5F-90FF-DDAB45B8F5F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2F6052-1922-4A2A-9899-1A28DB89F0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0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2870" y="3473533"/>
            <a:ext cx="6721435" cy="6768935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F48B381F-0383-49D0-9A06-976DB8ABAC6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509D8270-3521-4628-9F16-B22F3C71E3D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4E6BB542-78F6-40B0-A4E7-A95537EB0482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1AAA4C9C-3638-4C84-9E2E-7FDE169BCD4F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145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CF20DD-8F0C-446A-957D-3AED9A0D4F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9946" y="4006735"/>
            <a:ext cx="5968538" cy="5968538"/>
          </a:xfrm>
          <a:custGeom>
            <a:avLst/>
            <a:gdLst>
              <a:gd name="connsiteX0" fmla="*/ 0 w 5968538"/>
              <a:gd name="connsiteY0" fmla="*/ 0 h 5968538"/>
              <a:gd name="connsiteX1" fmla="*/ 5968538 w 5968538"/>
              <a:gd name="connsiteY1" fmla="*/ 0 h 5968538"/>
              <a:gd name="connsiteX2" fmla="*/ 5968538 w 5968538"/>
              <a:gd name="connsiteY2" fmla="*/ 5968538 h 5968538"/>
              <a:gd name="connsiteX3" fmla="*/ 0 w 5968538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8" h="5968538">
                <a:moveTo>
                  <a:pt x="0" y="0"/>
                </a:moveTo>
                <a:lnTo>
                  <a:pt x="5968538" y="0"/>
                </a:lnTo>
                <a:lnTo>
                  <a:pt x="5968538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66FB4C-ADAA-4847-94E5-5DC5373A82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8689" y="4006735"/>
            <a:ext cx="5968539" cy="5968538"/>
          </a:xfrm>
          <a:custGeom>
            <a:avLst/>
            <a:gdLst>
              <a:gd name="connsiteX0" fmla="*/ 0 w 5968539"/>
              <a:gd name="connsiteY0" fmla="*/ 0 h 5968538"/>
              <a:gd name="connsiteX1" fmla="*/ 5968539 w 5968539"/>
              <a:gd name="connsiteY1" fmla="*/ 0 h 5968538"/>
              <a:gd name="connsiteX2" fmla="*/ 5968539 w 5968539"/>
              <a:gd name="connsiteY2" fmla="*/ 5968538 h 5968538"/>
              <a:gd name="connsiteX3" fmla="*/ 0 w 5968539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9" h="5968538">
                <a:moveTo>
                  <a:pt x="0" y="0"/>
                </a:moveTo>
                <a:lnTo>
                  <a:pt x="5968539" y="0"/>
                </a:lnTo>
                <a:lnTo>
                  <a:pt x="5968539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40B35B02-3BE6-4D43-BB7B-690E892F95ED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756A3639-2022-4880-98FE-7E9A2BB1E126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6D0DB3FF-F87F-41C0-8ACE-4FE56149CC0C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5B72CDD3-06A8-45CE-AB6A-6EC6FC5DF5C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37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502831" y="3271046"/>
            <a:ext cx="5909167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4387176" y="3271048"/>
            <a:ext cx="5909167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6205512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42114681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2527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7E452C-19D1-41EF-8735-23A68B1970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17856" y="4439996"/>
            <a:ext cx="4836009" cy="4836009"/>
          </a:xfrm>
          <a:custGeom>
            <a:avLst/>
            <a:gdLst>
              <a:gd name="connsiteX0" fmla="*/ 0 w 4836009"/>
              <a:gd name="connsiteY0" fmla="*/ 0 h 4836009"/>
              <a:gd name="connsiteX1" fmla="*/ 4836009 w 4836009"/>
              <a:gd name="connsiteY1" fmla="*/ 0 h 4836009"/>
              <a:gd name="connsiteX2" fmla="*/ 4836009 w 4836009"/>
              <a:gd name="connsiteY2" fmla="*/ 4836009 h 4836009"/>
              <a:gd name="connsiteX3" fmla="*/ 0 w 4836009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09" h="4836009">
                <a:moveTo>
                  <a:pt x="0" y="0"/>
                </a:moveTo>
                <a:lnTo>
                  <a:pt x="4836009" y="0"/>
                </a:lnTo>
                <a:lnTo>
                  <a:pt x="4836009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B210D6E-64B7-45A8-B852-CD8D74D09B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7802" y="3932215"/>
            <a:ext cx="5851571" cy="5851571"/>
          </a:xfrm>
          <a:custGeom>
            <a:avLst/>
            <a:gdLst>
              <a:gd name="connsiteX0" fmla="*/ 0 w 5851571"/>
              <a:gd name="connsiteY0" fmla="*/ 0 h 5851571"/>
              <a:gd name="connsiteX1" fmla="*/ 5851571 w 5851571"/>
              <a:gd name="connsiteY1" fmla="*/ 0 h 5851571"/>
              <a:gd name="connsiteX2" fmla="*/ 5851571 w 5851571"/>
              <a:gd name="connsiteY2" fmla="*/ 5851571 h 5851571"/>
              <a:gd name="connsiteX3" fmla="*/ 0 w 5851571"/>
              <a:gd name="connsiteY3" fmla="*/ 5851571 h 585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571" h="5851571">
                <a:moveTo>
                  <a:pt x="0" y="0"/>
                </a:moveTo>
                <a:lnTo>
                  <a:pt x="5851571" y="0"/>
                </a:lnTo>
                <a:lnTo>
                  <a:pt x="5851571" y="5851571"/>
                </a:lnTo>
                <a:lnTo>
                  <a:pt x="0" y="58515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5E52FF-08AA-4E28-A1E7-F39F627535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433310" y="4439996"/>
            <a:ext cx="4836010" cy="4836009"/>
          </a:xfrm>
          <a:custGeom>
            <a:avLst/>
            <a:gdLst>
              <a:gd name="connsiteX0" fmla="*/ 0 w 4836010"/>
              <a:gd name="connsiteY0" fmla="*/ 0 h 4836009"/>
              <a:gd name="connsiteX1" fmla="*/ 4836010 w 4836010"/>
              <a:gd name="connsiteY1" fmla="*/ 0 h 4836009"/>
              <a:gd name="connsiteX2" fmla="*/ 4836010 w 4836010"/>
              <a:gd name="connsiteY2" fmla="*/ 4836009 h 4836009"/>
              <a:gd name="connsiteX3" fmla="*/ 0 w 4836010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10" h="4836009">
                <a:moveTo>
                  <a:pt x="0" y="0"/>
                </a:moveTo>
                <a:lnTo>
                  <a:pt x="4836010" y="0"/>
                </a:lnTo>
                <a:lnTo>
                  <a:pt x="4836010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5FFFF8-AFA7-4162-AC53-CD4ACF576B1C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EBE32958-CD81-4B07-9A69-45AAF713637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346ACBED-CF34-4DBA-89E9-61F68EA0C86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5526ADEB-30CD-4B89-82F4-C841AF87573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433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0F76354-D06E-4152-AB8B-A3C3D1D84C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1335" y="855023"/>
            <a:ext cx="11863449" cy="12207817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EFDE008B-AF1D-4D64-86C5-96C92559DC3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73B79F6A-EF96-4906-AF53-69D411ED5D9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CDFD204B-EE55-456A-8382-92BE088CA248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E5713D59-2603-4927-B276-C813987688A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697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D82F200-A714-424A-A435-53D0BB730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56726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10 w 3753862"/>
              <a:gd name="connsiteY1" fmla="*/ 462766 h 3755437"/>
              <a:gd name="connsiteX2" fmla="*/ 3291290 w 3753862"/>
              <a:gd name="connsiteY2" fmla="*/ 759971 h 3755437"/>
              <a:gd name="connsiteX3" fmla="*/ 3291290 w 3753862"/>
              <a:gd name="connsiteY3" fmla="*/ 2995466 h 3755437"/>
              <a:gd name="connsiteX4" fmla="*/ 2994210 w 3753862"/>
              <a:gd name="connsiteY4" fmla="*/ 3292671 h 3755437"/>
              <a:gd name="connsiteX5" fmla="*/ 759653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3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3" y="1376994"/>
                  <a:pt x="3908053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3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3" y="462766"/>
                  <a:pt x="759653" y="462766"/>
                  <a:pt x="759653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584025-6492-4000-BC15-63CFC4EB3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4937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2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2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90430CB-5603-4A45-8F4C-2566B0ADD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13148" y="4987538"/>
            <a:ext cx="3753861" cy="3755437"/>
          </a:xfrm>
          <a:custGeom>
            <a:avLst/>
            <a:gdLst>
              <a:gd name="connsiteX0" fmla="*/ 1876931 w 3753861"/>
              <a:gd name="connsiteY0" fmla="*/ 0 h 3755437"/>
              <a:gd name="connsiteX1" fmla="*/ 2994210 w 3753861"/>
              <a:gd name="connsiteY1" fmla="*/ 462766 h 3755437"/>
              <a:gd name="connsiteX2" fmla="*/ 3291290 w 3753861"/>
              <a:gd name="connsiteY2" fmla="*/ 759971 h 3755437"/>
              <a:gd name="connsiteX3" fmla="*/ 3291290 w 3753861"/>
              <a:gd name="connsiteY3" fmla="*/ 2995466 h 3755437"/>
              <a:gd name="connsiteX4" fmla="*/ 2994210 w 3753861"/>
              <a:gd name="connsiteY4" fmla="*/ 3292671 h 3755437"/>
              <a:gd name="connsiteX5" fmla="*/ 759652 w 3753861"/>
              <a:gd name="connsiteY5" fmla="*/ 3292671 h 3755437"/>
              <a:gd name="connsiteX6" fmla="*/ 462573 w 3753861"/>
              <a:gd name="connsiteY6" fmla="*/ 2995466 h 3755437"/>
              <a:gd name="connsiteX7" fmla="*/ 462573 w 3753861"/>
              <a:gd name="connsiteY7" fmla="*/ 759971 h 3755437"/>
              <a:gd name="connsiteX8" fmla="*/ 759652 w 3753861"/>
              <a:gd name="connsiteY8" fmla="*/ 462766 h 3755437"/>
              <a:gd name="connsiteX9" fmla="*/ 1876931 w 3753861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1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2" y="1376994"/>
                  <a:pt x="3908052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D2D97A9-1C9B-4398-B77F-DFCF56A992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841359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1 w 3753862"/>
              <a:gd name="connsiteY5" fmla="*/ 3292671 h 3755437"/>
              <a:gd name="connsiteX6" fmla="*/ 462571 w 3753862"/>
              <a:gd name="connsiteY6" fmla="*/ 2995466 h 3755437"/>
              <a:gd name="connsiteX7" fmla="*/ 462571 w 3753862"/>
              <a:gd name="connsiteY7" fmla="*/ 759971 h 3755437"/>
              <a:gd name="connsiteX8" fmla="*/ 759651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5" y="3909693"/>
                  <a:pt x="1376415" y="3909693"/>
                  <a:pt x="759651" y="3292671"/>
                </a:cubicBezTo>
                <a:cubicBezTo>
                  <a:pt x="462571" y="2995466"/>
                  <a:pt x="462571" y="2995466"/>
                  <a:pt x="462571" y="2995466"/>
                </a:cubicBezTo>
                <a:cubicBezTo>
                  <a:pt x="-154191" y="2378444"/>
                  <a:pt x="-154191" y="1376994"/>
                  <a:pt x="462571" y="759971"/>
                </a:cubicBezTo>
                <a:cubicBezTo>
                  <a:pt x="759651" y="462766"/>
                  <a:pt x="759651" y="462766"/>
                  <a:pt x="759651" y="462766"/>
                </a:cubicBezTo>
                <a:cubicBezTo>
                  <a:pt x="1068033" y="154255"/>
                  <a:pt x="1472481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F00C414B-A7BC-4BE4-817E-96385A1623B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E5743169-A3F5-42D6-BD2D-AF210B1DBDB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1">
            <a:extLst>
              <a:ext uri="{FF2B5EF4-FFF2-40B4-BE49-F238E27FC236}">
                <a16:creationId xmlns:a16="http://schemas.microsoft.com/office/drawing/2014/main" id="{F30570A9-AEFA-4348-AA25-6CF8B95A2FA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3CEEC945-D0C1-437D-8387-B180D5300FF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E8ECA1E-2A30-4BA9-A26C-68AFC390E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660E3C2-461C-4DBC-9149-27A6AA152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23861" y="3128694"/>
            <a:ext cx="5339453" cy="7458613"/>
          </a:xfrm>
          <a:custGeom>
            <a:avLst/>
            <a:gdLst>
              <a:gd name="connsiteX0" fmla="*/ 1599758 w 5339453"/>
              <a:gd name="connsiteY0" fmla="*/ 0 h 7458613"/>
              <a:gd name="connsiteX1" fmla="*/ 3739695 w 5339453"/>
              <a:gd name="connsiteY1" fmla="*/ 2139936 h 7458613"/>
              <a:gd name="connsiteX2" fmla="*/ 5339453 w 5339453"/>
              <a:gd name="connsiteY2" fmla="*/ 3729307 h 7458613"/>
              <a:gd name="connsiteX3" fmla="*/ 3739695 w 5339453"/>
              <a:gd name="connsiteY3" fmla="*/ 5318676 h 7458613"/>
              <a:gd name="connsiteX4" fmla="*/ 1599758 w 5339453"/>
              <a:gd name="connsiteY4" fmla="*/ 7458613 h 7458613"/>
              <a:gd name="connsiteX5" fmla="*/ 0 w 5339453"/>
              <a:gd name="connsiteY5" fmla="*/ 5869243 h 7458613"/>
              <a:gd name="connsiteX6" fmla="*/ 2139937 w 5339453"/>
              <a:gd name="connsiteY6" fmla="*/ 3729307 h 7458613"/>
              <a:gd name="connsiteX7" fmla="*/ 1007640 w 5339453"/>
              <a:gd name="connsiteY7" fmla="*/ 2597010 h 7458613"/>
              <a:gd name="connsiteX8" fmla="*/ 0 w 5339453"/>
              <a:gd name="connsiteY8" fmla="*/ 1589370 h 74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3" h="7458613">
                <a:moveTo>
                  <a:pt x="1599758" y="0"/>
                </a:moveTo>
                <a:lnTo>
                  <a:pt x="3739695" y="2139936"/>
                </a:lnTo>
                <a:lnTo>
                  <a:pt x="5339453" y="3729307"/>
                </a:lnTo>
                <a:lnTo>
                  <a:pt x="3739695" y="5318676"/>
                </a:lnTo>
                <a:lnTo>
                  <a:pt x="1599758" y="7458613"/>
                </a:lnTo>
                <a:lnTo>
                  <a:pt x="0" y="5869243"/>
                </a:lnTo>
                <a:lnTo>
                  <a:pt x="2139937" y="3729307"/>
                </a:lnTo>
                <a:lnTo>
                  <a:pt x="1007640" y="2597010"/>
                </a:lnTo>
                <a:lnTo>
                  <a:pt x="0" y="158937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BB4E583C-A902-4536-9FCA-20818F481967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02C9BC0A-B98F-45BD-BDC1-205D406100C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A271ED78-37D0-40C6-B567-6537C504707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952FD6C9-31B7-46A7-A07A-33D521B54DF3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F8C8DD2E-4BAD-465A-95F5-02ED18E11608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‹Nº›</a:t>
            </a:fld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C337C68E-4D16-4DF3-99AD-7E890225F91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808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DFBC19C6-9CC0-4EF9-8F96-28FF0A90BA50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ED5B584-7D75-45FC-8717-7FA40D5FEC81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E27753BE-21B8-4B39-BB5D-DA532FEAC954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D130A1A0-EAB5-4C29-B837-31E68EE0982A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6A1C7B-F490-40C7-8C7B-B06925E26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7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00E2807-5741-47BD-87E5-5E97D6B11340}"/>
              </a:ext>
            </a:extLst>
          </p:cNvPr>
          <p:cNvSpPr txBox="1"/>
          <p:nvPr userDrawn="1"/>
        </p:nvSpPr>
        <p:spPr>
          <a:xfrm rot="16200000">
            <a:off x="21438282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4401A734-B31A-4B13-B4E8-D6A9B9696AC7}"/>
              </a:ext>
            </a:extLst>
          </p:cNvPr>
          <p:cNvSpPr/>
          <p:nvPr userDrawn="1"/>
        </p:nvSpPr>
        <p:spPr>
          <a:xfrm>
            <a:off x="450238" y="510557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CE8B3DBE-E087-4F19-87F9-942A49C2E02E}"/>
              </a:ext>
            </a:extLst>
          </p:cNvPr>
          <p:cNvSpPr/>
          <p:nvPr userDrawn="1"/>
        </p:nvSpPr>
        <p:spPr>
          <a:xfrm>
            <a:off x="450238" y="80821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317F84F4-76BB-46B8-856F-A90F33415814}"/>
              </a:ext>
            </a:extLst>
          </p:cNvPr>
          <p:cNvSpPr/>
          <p:nvPr userDrawn="1"/>
        </p:nvSpPr>
        <p:spPr>
          <a:xfrm>
            <a:off x="450238" y="110586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D3F63C0-1D2C-4B10-BD9A-B5AA843F0A86}"/>
              </a:ext>
            </a:extLst>
          </p:cNvPr>
          <p:cNvSpPr txBox="1">
            <a:spLocks/>
          </p:cNvSpPr>
          <p:nvPr userDrawn="1"/>
        </p:nvSpPr>
        <p:spPr>
          <a:xfrm>
            <a:off x="23709658" y="12689479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tx1"/>
                </a:solidFill>
                <a:latin typeface="+mj-lt"/>
              </a:rPr>
              <a:pPr algn="ctr"/>
              <a:t>‹Nº›</a:t>
            </a:fld>
            <a:endParaRPr lang="en-US" sz="2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A3943AF4-5E9F-48F2-AB83-56CD4E87C2B2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6" name="Rectangle 23">
            <a:hlinkClick r:id="rId2"/>
            <a:extLst>
              <a:ext uri="{FF2B5EF4-FFF2-40B4-BE49-F238E27FC236}">
                <a16:creationId xmlns:a16="http://schemas.microsoft.com/office/drawing/2014/main" id="{4694D6AA-4F01-4341-932D-4D2CFD6A6B8D}"/>
              </a:ext>
            </a:extLst>
          </p:cNvPr>
          <p:cNvSpPr/>
          <p:nvPr userDrawn="1"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9130C0B-0209-485F-ABF9-D4534A5451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506" y="464189"/>
            <a:ext cx="603257" cy="79087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CE0ACDC-B585-4879-8F37-3B26763950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5" grpId="0"/>
    </p:bld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6884AB12-9032-475A-82B0-6E1C4050A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9294" y="1331383"/>
            <a:ext cx="11048587" cy="11053233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329437" y="12917378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V="1"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4B3B1CBA-6C00-4A50-BC81-6AD91ED39063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AC94CFAA-7149-40F7-A15A-D7E334C9137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A2E1CF49-7EB3-4F3E-A331-C4EEF7D9882D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B0181242-FE4F-40CB-8F70-962A3E2C2BC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2F257D2-07EC-4DF1-B262-B65ED4FC7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3546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793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569C3C22-79E9-444F-BE92-1881D01D62E5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6F92C4FD-9ACB-43B4-AE82-14858E3D604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751D69EC-A19E-4F88-BFFB-CF1E105E6133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C01A57E-A3EE-48DD-BCF0-580BBA0AC43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7FE14F2-8E13-4791-8BEA-108999803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9B89FA7A-087B-4041-8583-6CA473BBC701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33C22540-0424-4317-AAC2-FAA92407597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57DEE722-C5A8-4889-BDFF-63C124A97AF1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0D6B1F5F-3131-4707-9291-0FB7BA9FA39B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E68E610-9604-4A60-8DB1-25B0E29C4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454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7DC9F4-9F6B-497B-AAC3-9E8DE27E9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7334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995364-51BD-4985-8454-19E8A6AB80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6505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915F63-D1C5-4E30-8D74-897BEDC3A7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7622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039340C-5876-416E-AF2A-C528D6F8B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645398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2425C2-6AD1-470A-9A0D-69A86B1DDF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6499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4" y="0"/>
                  <a:pt x="1881684" y="421229"/>
                  <a:pt x="1881684" y="940842"/>
                </a:cubicBezTo>
                <a:cubicBezTo>
                  <a:pt x="1881684" y="1460455"/>
                  <a:pt x="1460454" y="1881684"/>
                  <a:pt x="940842" y="1881684"/>
                </a:cubicBezTo>
                <a:cubicBezTo>
                  <a:pt x="421230" y="1881684"/>
                  <a:pt x="0" y="1460455"/>
                  <a:pt x="0" y="940842"/>
                </a:cubicBezTo>
                <a:cubicBezTo>
                  <a:pt x="0" y="421229"/>
                  <a:pt x="421230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48573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91C536-C71D-43CE-BF4D-B9B329D1B4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95240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B235DB-2D95-4CB0-8307-58A1C65838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6499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8DFF4-14CD-4364-BC23-932EEA85A1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237758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05DBB6D-5C8B-4551-88AB-55D90B681B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709017" y="5491746"/>
            <a:ext cx="1911659" cy="1911660"/>
          </a:xfrm>
          <a:custGeom>
            <a:avLst/>
            <a:gdLst>
              <a:gd name="connsiteX0" fmla="*/ 955830 w 1911659"/>
              <a:gd name="connsiteY0" fmla="*/ 0 h 1911660"/>
              <a:gd name="connsiteX1" fmla="*/ 1911659 w 1911659"/>
              <a:gd name="connsiteY1" fmla="*/ 955830 h 1911660"/>
              <a:gd name="connsiteX2" fmla="*/ 955830 w 1911659"/>
              <a:gd name="connsiteY2" fmla="*/ 1911660 h 1911660"/>
              <a:gd name="connsiteX3" fmla="*/ 0 w 1911659"/>
              <a:gd name="connsiteY3" fmla="*/ 955830 h 1911660"/>
              <a:gd name="connsiteX4" fmla="*/ 955830 w 1911659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59" h="1911660">
                <a:moveTo>
                  <a:pt x="955830" y="0"/>
                </a:moveTo>
                <a:cubicBezTo>
                  <a:pt x="1483719" y="0"/>
                  <a:pt x="1911659" y="427940"/>
                  <a:pt x="1911659" y="955830"/>
                </a:cubicBezTo>
                <a:cubicBezTo>
                  <a:pt x="1911659" y="1483720"/>
                  <a:pt x="1483719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403ED0C-CEF4-4ED5-9432-B1D0EFE4B4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0180276" y="5491746"/>
            <a:ext cx="1911660" cy="1911660"/>
          </a:xfrm>
          <a:custGeom>
            <a:avLst/>
            <a:gdLst>
              <a:gd name="connsiteX0" fmla="*/ 955828 w 1911660"/>
              <a:gd name="connsiteY0" fmla="*/ 0 h 1911660"/>
              <a:gd name="connsiteX1" fmla="*/ 1911660 w 1911660"/>
              <a:gd name="connsiteY1" fmla="*/ 955830 h 1911660"/>
              <a:gd name="connsiteX2" fmla="*/ 955828 w 1911660"/>
              <a:gd name="connsiteY2" fmla="*/ 1911660 h 1911660"/>
              <a:gd name="connsiteX3" fmla="*/ 0 w 1911660"/>
              <a:gd name="connsiteY3" fmla="*/ 955830 h 1911660"/>
              <a:gd name="connsiteX4" fmla="*/ 955828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28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28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2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9470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588" y="1295400"/>
            <a:ext cx="12193588" cy="110490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92225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1149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4821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680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4A282-E0B3-43F0-84E8-D165F6417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B99A6C-F778-4573-A6A5-E66FBAD61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84138-7316-4E2A-A112-E84C6367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7412F-BBD9-4B9E-883A-983976549FE9}" type="datetimeFigureOut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F1712-FDE8-432D-B3CC-354E486E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B04406-E054-4860-903B-B11BDA1D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3F2E3-298F-4C83-BDC7-CD32CE7A1E5C}" type="slidenum">
              <a:rPr kumimoji="0" 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15867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77B443-E4CE-4B2B-BCA4-5E82A0D3FC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9889" y="2958474"/>
            <a:ext cx="6514730" cy="8937393"/>
          </a:xfrm>
          <a:custGeom>
            <a:avLst/>
            <a:gdLst>
              <a:gd name="connsiteX0" fmla="*/ 0 w 6514730"/>
              <a:gd name="connsiteY0" fmla="*/ 0 h 8937393"/>
              <a:gd name="connsiteX1" fmla="*/ 6514730 w 6514730"/>
              <a:gd name="connsiteY1" fmla="*/ 0 h 8937393"/>
              <a:gd name="connsiteX2" fmla="*/ 6514730 w 6514730"/>
              <a:gd name="connsiteY2" fmla="*/ 8937393 h 8937393"/>
              <a:gd name="connsiteX3" fmla="*/ 0 w 6514730"/>
              <a:gd name="connsiteY3" fmla="*/ 8937393 h 89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4730" h="8937393">
                <a:moveTo>
                  <a:pt x="0" y="0"/>
                </a:moveTo>
                <a:lnTo>
                  <a:pt x="6514730" y="0"/>
                </a:lnTo>
                <a:lnTo>
                  <a:pt x="6514730" y="8937393"/>
                </a:lnTo>
                <a:lnTo>
                  <a:pt x="0" y="893739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EDA427-109E-4E2F-B440-99F7E6FF36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7579" y="1646492"/>
            <a:ext cx="7441077" cy="10227307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203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DAAA84-8CB9-4126-A2A3-B5810518A7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914088" y="2466357"/>
            <a:ext cx="9055640" cy="5519314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5150" y="238635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1859" y="238635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5150" y="718627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1859" y="718627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4966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6973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502831" y="3271046"/>
            <a:ext cx="5909167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4387176" y="3271048"/>
            <a:ext cx="5909167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6205512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42114681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22918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4963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9FA4D8-FB45-4E8C-A307-D59B1062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5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5494" y="4320495"/>
            <a:ext cx="5320506" cy="5079337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7260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57566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659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607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8767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46929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8" y="1295400"/>
            <a:ext cx="21259800" cy="11049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93E20B-4C8A-4F59-B087-3A11D128B2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5494" y="4320495"/>
            <a:ext cx="5320506" cy="5079337"/>
          </a:xfrm>
          <a:custGeom>
            <a:avLst/>
            <a:gdLst>
              <a:gd name="connsiteX0" fmla="*/ 272846 w 5320506"/>
              <a:gd name="connsiteY0" fmla="*/ 0 h 5079337"/>
              <a:gd name="connsiteX1" fmla="*/ 5047660 w 5320506"/>
              <a:gd name="connsiteY1" fmla="*/ 0 h 5079337"/>
              <a:gd name="connsiteX2" fmla="*/ 5320506 w 5320506"/>
              <a:gd name="connsiteY2" fmla="*/ 272716 h 5079337"/>
              <a:gd name="connsiteX3" fmla="*/ 5320506 w 5320506"/>
              <a:gd name="connsiteY3" fmla="*/ 4806621 h 5079337"/>
              <a:gd name="connsiteX4" fmla="*/ 5047660 w 5320506"/>
              <a:gd name="connsiteY4" fmla="*/ 5079337 h 5079337"/>
              <a:gd name="connsiteX5" fmla="*/ 272846 w 5320506"/>
              <a:gd name="connsiteY5" fmla="*/ 5079337 h 5079337"/>
              <a:gd name="connsiteX6" fmla="*/ 0 w 5320506"/>
              <a:gd name="connsiteY6" fmla="*/ 4806621 h 5079337"/>
              <a:gd name="connsiteX7" fmla="*/ 0 w 5320506"/>
              <a:gd name="connsiteY7" fmla="*/ 272716 h 5079337"/>
              <a:gd name="connsiteX8" fmla="*/ 272846 w 5320506"/>
              <a:gd name="connsiteY8" fmla="*/ 0 h 507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506" h="5079337">
                <a:moveTo>
                  <a:pt x="272846" y="0"/>
                </a:moveTo>
                <a:cubicBezTo>
                  <a:pt x="5047660" y="0"/>
                  <a:pt x="5047660" y="0"/>
                  <a:pt x="5047660" y="0"/>
                </a:cubicBezTo>
                <a:cubicBezTo>
                  <a:pt x="5197725" y="0"/>
                  <a:pt x="5320506" y="122722"/>
                  <a:pt x="5320506" y="272716"/>
                </a:cubicBezTo>
                <a:cubicBezTo>
                  <a:pt x="5320506" y="4806621"/>
                  <a:pt x="5320506" y="4806621"/>
                  <a:pt x="5320506" y="4806621"/>
                </a:cubicBezTo>
                <a:cubicBezTo>
                  <a:pt x="5320506" y="4956615"/>
                  <a:pt x="5197725" y="5079337"/>
                  <a:pt x="5047660" y="5079337"/>
                </a:cubicBezTo>
                <a:cubicBezTo>
                  <a:pt x="272846" y="5079337"/>
                  <a:pt x="272846" y="5079337"/>
                  <a:pt x="272846" y="5079337"/>
                </a:cubicBezTo>
                <a:cubicBezTo>
                  <a:pt x="122781" y="5079337"/>
                  <a:pt x="0" y="4956615"/>
                  <a:pt x="0" y="4806621"/>
                </a:cubicBezTo>
                <a:cubicBezTo>
                  <a:pt x="0" y="272716"/>
                  <a:pt x="0" y="272716"/>
                  <a:pt x="0" y="272716"/>
                </a:cubicBezTo>
                <a:cubicBezTo>
                  <a:pt x="0" y="122722"/>
                  <a:pt x="122781" y="0"/>
                  <a:pt x="27284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23900" dist="228600" dir="8100000" algn="tr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4341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8">
            <a:extLst>
              <a:ext uri="{FF2B5EF4-FFF2-40B4-BE49-F238E27FC236}">
                <a16:creationId xmlns:a16="http://schemas.microsoft.com/office/drawing/2014/main" id="{B7AB7AFB-ED3D-4D6A-A9B8-52817BB37E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09508" y="6605586"/>
            <a:ext cx="1258252" cy="2289319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>
            <a:blip r:embed="rId2"/>
            <a:tile tx="0" ty="0" sx="100000" sy="100000" flip="none" algn="ctr"/>
          </a:blipFill>
          <a:effectLst/>
          <a:scene3d>
            <a:camera prst="isometricRightUp">
              <a:rot lat="1200000" lon="18899998" rev="78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A6D1CAE-3831-4DFC-A92E-1E7CD1BD6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7701" y="4868637"/>
            <a:ext cx="7132320" cy="4297680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705FB43-2CAF-4A25-A589-75445A70E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8498" y="4170227"/>
            <a:ext cx="5843407" cy="339262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44210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44210 w 6762750"/>
              <a:gd name="connsiteY4" fmla="*/ 0 h 4095321"/>
              <a:gd name="connsiteX0" fmla="*/ 10610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06103 w 6762750"/>
              <a:gd name="connsiteY4" fmla="*/ 0 h 4095321"/>
              <a:gd name="connsiteX0" fmla="*/ 114945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14945 w 6762750"/>
              <a:gd name="connsiteY4" fmla="*/ 0 h 4095321"/>
              <a:gd name="connsiteX0" fmla="*/ 15031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50313 w 6762750"/>
              <a:gd name="connsiteY4" fmla="*/ 0 h 4095321"/>
              <a:gd name="connsiteX0" fmla="*/ 132629 w 6745066"/>
              <a:gd name="connsiteY0" fmla="*/ 0 h 4095321"/>
              <a:gd name="connsiteX1" fmla="*/ 6745066 w 6745066"/>
              <a:gd name="connsiteY1" fmla="*/ 9096 h 4095321"/>
              <a:gd name="connsiteX2" fmla="*/ 6745066 w 6745066"/>
              <a:gd name="connsiteY2" fmla="*/ 4095321 h 4095321"/>
              <a:gd name="connsiteX3" fmla="*/ 0 w 6745066"/>
              <a:gd name="connsiteY3" fmla="*/ 4058936 h 4095321"/>
              <a:gd name="connsiteX4" fmla="*/ 132629 w 6745066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656647 w 6780434"/>
              <a:gd name="connsiteY2" fmla="*/ 4040744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77070 w 6780434"/>
              <a:gd name="connsiteY2" fmla="*/ 4013455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24018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97493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44441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27383"/>
              <a:gd name="connsiteY0" fmla="*/ 0 h 4049840"/>
              <a:gd name="connsiteX1" fmla="*/ 6727383 w 6727383"/>
              <a:gd name="connsiteY1" fmla="*/ 72769 h 4049840"/>
              <a:gd name="connsiteX2" fmla="*/ 6444441 w 6727383"/>
              <a:gd name="connsiteY2" fmla="*/ 3986167 h 4049840"/>
              <a:gd name="connsiteX3" fmla="*/ 0 w 6727383"/>
              <a:gd name="connsiteY3" fmla="*/ 4049840 h 4049840"/>
              <a:gd name="connsiteX4" fmla="*/ 167997 w 6727383"/>
              <a:gd name="connsiteY4" fmla="*/ 0 h 4049840"/>
              <a:gd name="connsiteX0" fmla="*/ 167997 w 6745067"/>
              <a:gd name="connsiteY0" fmla="*/ 0 h 4049840"/>
              <a:gd name="connsiteX1" fmla="*/ 6745067 w 6745067"/>
              <a:gd name="connsiteY1" fmla="*/ 45481 h 4049840"/>
              <a:gd name="connsiteX2" fmla="*/ 6444441 w 6745067"/>
              <a:gd name="connsiteY2" fmla="*/ 3986167 h 4049840"/>
              <a:gd name="connsiteX3" fmla="*/ 0 w 6745067"/>
              <a:gd name="connsiteY3" fmla="*/ 4049840 h 4049840"/>
              <a:gd name="connsiteX4" fmla="*/ 167997 w 6745067"/>
              <a:gd name="connsiteY4" fmla="*/ 0 h 4049840"/>
              <a:gd name="connsiteX0" fmla="*/ 167997 w 6780435"/>
              <a:gd name="connsiteY0" fmla="*/ 0 h 4049840"/>
              <a:gd name="connsiteX1" fmla="*/ 6780435 w 6780435"/>
              <a:gd name="connsiteY1" fmla="*/ 54577 h 4049840"/>
              <a:gd name="connsiteX2" fmla="*/ 6444441 w 6780435"/>
              <a:gd name="connsiteY2" fmla="*/ 3986167 h 4049840"/>
              <a:gd name="connsiteX3" fmla="*/ 0 w 6780435"/>
              <a:gd name="connsiteY3" fmla="*/ 4049840 h 4049840"/>
              <a:gd name="connsiteX4" fmla="*/ 167997 w 6780435"/>
              <a:gd name="connsiteY4" fmla="*/ 0 h 404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0435" h="4049840">
                <a:moveTo>
                  <a:pt x="167997" y="0"/>
                </a:moveTo>
                <a:lnTo>
                  <a:pt x="6780435" y="54577"/>
                </a:lnTo>
                <a:lnTo>
                  <a:pt x="6444441" y="3986167"/>
                </a:lnTo>
                <a:lnTo>
                  <a:pt x="0" y="4049840"/>
                </a:lnTo>
                <a:cubicBezTo>
                  <a:pt x="0" y="2687765"/>
                  <a:pt x="167997" y="1362075"/>
                  <a:pt x="167997" y="0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240000" lon="1896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D8F2483-F389-4908-BE22-45DF052AE3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3626" y="4154986"/>
            <a:ext cx="5378418" cy="340024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75898 w 6762750"/>
              <a:gd name="connsiteY3" fmla="*/ 4086225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142308 w 6762750"/>
              <a:gd name="connsiteY3" fmla="*/ 4031648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696340"/>
              <a:gd name="connsiteY0" fmla="*/ 0 h 4086225"/>
              <a:gd name="connsiteX1" fmla="*/ 6696340 w 6696340"/>
              <a:gd name="connsiteY1" fmla="*/ 0 h 4086225"/>
              <a:gd name="connsiteX2" fmla="*/ 6696340 w 6696340"/>
              <a:gd name="connsiteY2" fmla="*/ 4086225 h 4086225"/>
              <a:gd name="connsiteX3" fmla="*/ 313078 w 6696340"/>
              <a:gd name="connsiteY3" fmla="*/ 3940687 h 4086225"/>
              <a:gd name="connsiteX4" fmla="*/ 0 w 6696340"/>
              <a:gd name="connsiteY4" fmla="*/ 0 h 4086225"/>
              <a:gd name="connsiteX0" fmla="*/ 0 w 6724802"/>
              <a:gd name="connsiteY0" fmla="*/ 45481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45481 h 4086225"/>
              <a:gd name="connsiteX0" fmla="*/ 0 w 6724802"/>
              <a:gd name="connsiteY0" fmla="*/ 81865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81865 h 4086225"/>
              <a:gd name="connsiteX0" fmla="*/ 0 w 6705828"/>
              <a:gd name="connsiteY0" fmla="*/ 81865 h 4086225"/>
              <a:gd name="connsiteX1" fmla="*/ 6705828 w 6705828"/>
              <a:gd name="connsiteY1" fmla="*/ 0 h 4086225"/>
              <a:gd name="connsiteX2" fmla="*/ 6705828 w 6705828"/>
              <a:gd name="connsiteY2" fmla="*/ 4086225 h 4086225"/>
              <a:gd name="connsiteX3" fmla="*/ 322566 w 6705828"/>
              <a:gd name="connsiteY3" fmla="*/ 3940687 h 4086225"/>
              <a:gd name="connsiteX4" fmla="*/ 0 w 6705828"/>
              <a:gd name="connsiteY4" fmla="*/ 81865 h 4086225"/>
              <a:gd name="connsiteX0" fmla="*/ 0 w 6705828"/>
              <a:gd name="connsiteY0" fmla="*/ 109153 h 4113513"/>
              <a:gd name="connsiteX1" fmla="*/ 6544546 w 6705828"/>
              <a:gd name="connsiteY1" fmla="*/ 0 h 4113513"/>
              <a:gd name="connsiteX2" fmla="*/ 6705828 w 6705828"/>
              <a:gd name="connsiteY2" fmla="*/ 4113513 h 4113513"/>
              <a:gd name="connsiteX3" fmla="*/ 322566 w 6705828"/>
              <a:gd name="connsiteY3" fmla="*/ 3967975 h 4113513"/>
              <a:gd name="connsiteX4" fmla="*/ 0 w 6705828"/>
              <a:gd name="connsiteY4" fmla="*/ 109153 h 4113513"/>
              <a:gd name="connsiteX0" fmla="*/ 0 w 6648905"/>
              <a:gd name="connsiteY0" fmla="*/ 109153 h 4077128"/>
              <a:gd name="connsiteX1" fmla="*/ 6544546 w 6648905"/>
              <a:gd name="connsiteY1" fmla="*/ 0 h 4077128"/>
              <a:gd name="connsiteX2" fmla="*/ 6648905 w 6648905"/>
              <a:gd name="connsiteY2" fmla="*/ 4077128 h 4077128"/>
              <a:gd name="connsiteX3" fmla="*/ 322566 w 6648905"/>
              <a:gd name="connsiteY3" fmla="*/ 3967975 h 4077128"/>
              <a:gd name="connsiteX4" fmla="*/ 0 w 6648905"/>
              <a:gd name="connsiteY4" fmla="*/ 109153 h 4077128"/>
              <a:gd name="connsiteX0" fmla="*/ 0 w 6667879"/>
              <a:gd name="connsiteY0" fmla="*/ 109153 h 4068032"/>
              <a:gd name="connsiteX1" fmla="*/ 6544546 w 6667879"/>
              <a:gd name="connsiteY1" fmla="*/ 0 h 4068032"/>
              <a:gd name="connsiteX2" fmla="*/ 6667879 w 6667879"/>
              <a:gd name="connsiteY2" fmla="*/ 4068032 h 4068032"/>
              <a:gd name="connsiteX3" fmla="*/ 322566 w 6667879"/>
              <a:gd name="connsiteY3" fmla="*/ 3967975 h 4068032"/>
              <a:gd name="connsiteX4" fmla="*/ 0 w 6667879"/>
              <a:gd name="connsiteY4" fmla="*/ 109153 h 4068032"/>
              <a:gd name="connsiteX0" fmla="*/ 0 w 6696341"/>
              <a:gd name="connsiteY0" fmla="*/ 109153 h 4058936"/>
              <a:gd name="connsiteX1" fmla="*/ 6544546 w 6696341"/>
              <a:gd name="connsiteY1" fmla="*/ 0 h 4058936"/>
              <a:gd name="connsiteX2" fmla="*/ 6696341 w 6696341"/>
              <a:gd name="connsiteY2" fmla="*/ 4058936 h 4058936"/>
              <a:gd name="connsiteX3" fmla="*/ 322566 w 6696341"/>
              <a:gd name="connsiteY3" fmla="*/ 3967975 h 4058936"/>
              <a:gd name="connsiteX4" fmla="*/ 0 w 6696341"/>
              <a:gd name="connsiteY4" fmla="*/ 109153 h 405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41" h="4058936">
                <a:moveTo>
                  <a:pt x="0" y="109153"/>
                </a:moveTo>
                <a:lnTo>
                  <a:pt x="6544546" y="0"/>
                </a:lnTo>
                <a:lnTo>
                  <a:pt x="6696341" y="4058936"/>
                </a:lnTo>
                <a:lnTo>
                  <a:pt x="322566" y="3967975"/>
                </a:lnTo>
                <a:cubicBezTo>
                  <a:pt x="-28460" y="204518"/>
                  <a:pt x="161282" y="1807785"/>
                  <a:pt x="0" y="109153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300000" lon="24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04C06A5-7833-4BEF-AEAC-88B10E260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5758" y="4177847"/>
            <a:ext cx="5945641" cy="374695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2750" h="4086225">
                <a:moveTo>
                  <a:pt x="0" y="0"/>
                </a:moveTo>
                <a:lnTo>
                  <a:pt x="6762750" y="0"/>
                </a:lnTo>
                <a:lnTo>
                  <a:pt x="6762750" y="4086225"/>
                </a:lnTo>
                <a:lnTo>
                  <a:pt x="0" y="4086225"/>
                </a:ln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900000" lon="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9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025C71F-F630-406C-A334-0B61D0F62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8">
            <a:extLst>
              <a:ext uri="{FF2B5EF4-FFF2-40B4-BE49-F238E27FC236}">
                <a16:creationId xmlns:a16="http://schemas.microsoft.com/office/drawing/2014/main" id="{13D91D79-BB44-418C-A6E0-03C49B2BFF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8773" y="7356257"/>
            <a:ext cx="1286577" cy="2776037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532" y="2303525"/>
            <a:ext cx="8310948" cy="5065432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B034F9E-2ACF-49E2-B371-928DA82F5E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206474" y="1880014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B1E58D5-5B5E-4334-95CB-7C04506A12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0570" y="3086751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27029" y="6557410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8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</p:bld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5AE822-AEAC-4FB9-A43E-290DA7E678D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156153" y="6001705"/>
            <a:ext cx="11983929" cy="1647118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55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47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ACAE1461-CED5-4CEB-AD77-5A2941D55B6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9235950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4031F053-FFCE-4E58-8288-CA1CA7CBAF3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095393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8D8AEBA2-A473-4B8C-A093-E7A8861679D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3045164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271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</p:bld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E077831-3A99-42B8-A64A-A9FC48EC8FD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2115437" y="6876371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AD2F7D8-97AC-41F5-8B1A-10C2F15849E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920909" y="3227749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91AD996C-27B9-4AF0-9B8C-43684938D6B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2233055" y="1636998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8D1A1F1D-5322-44B1-B7B0-38BB3D4DEAF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577905" y="6909210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99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</p:bld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1485ED5A-661D-47FA-AB95-328051D18E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18081" y="2597151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F86CCD24-EEBD-44B1-AAE0-E278A99810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018081" y="330692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BA520E2-51C3-40D7-AEDE-9D02A83EC15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18081" y="-1935766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69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63351E-6 2.96296E-6 L -4.63351E-6 0.25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63351E-6 7.40741E-7 L -4.63351E-6 0.25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473843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699797" y="342313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8514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73334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887388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6014425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01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8">
            <a:extLst>
              <a:ext uri="{FF2B5EF4-FFF2-40B4-BE49-F238E27FC236}">
                <a16:creationId xmlns:a16="http://schemas.microsoft.com/office/drawing/2014/main" id="{B7AB7AFB-ED3D-4D6A-A9B8-52817BB37E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09508" y="6605586"/>
            <a:ext cx="1258252" cy="2289319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>
            <a:blip r:embed="rId2"/>
            <a:tile tx="0" ty="0" sx="100000" sy="100000" flip="none" algn="ctr"/>
          </a:blipFill>
          <a:effectLst/>
          <a:scene3d>
            <a:camera prst="isometricRightUp">
              <a:rot lat="1200000" lon="18899998" rev="78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A6D1CAE-3831-4DFC-A92E-1E7CD1BD6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7701" y="4868637"/>
            <a:ext cx="7132320" cy="4297680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183524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26942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51088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15879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186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59836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51781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20186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859836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551781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0186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859836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1781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29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263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841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20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9998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263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6841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23420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79998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263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6841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23420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9998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6744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5541C4D-A1D1-493A-8547-B708240F2F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98158" y="8715542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0323BDD-FDAD-4B17-9EC0-CBB895127D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085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B9D4458-5A68-4C82-9759-3F61B7D6A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189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32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283" y="3833915"/>
            <a:ext cx="6045632" cy="604816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A0D30C-ACF0-4BE4-AC21-104BED13B4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6330" y="10015993"/>
            <a:ext cx="1317905" cy="131845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4A3B7E-1B59-4F43-AA45-6E749DBEF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0118" y="6188984"/>
            <a:ext cx="1587448" cy="1588114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7420DC-E46C-44BE-A2FC-745D474ABE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5116" y="2573924"/>
            <a:ext cx="1259463" cy="1259991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9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63609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94820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26031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57243" y="3523729"/>
            <a:ext cx="4966320" cy="67056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4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2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9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373163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20927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668691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8316455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6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5046610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87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705FB43-2CAF-4A25-A589-75445A70E4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8498" y="4170227"/>
            <a:ext cx="5843407" cy="339262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44210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44210 w 6762750"/>
              <a:gd name="connsiteY4" fmla="*/ 0 h 4095321"/>
              <a:gd name="connsiteX0" fmla="*/ 10610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06103 w 6762750"/>
              <a:gd name="connsiteY4" fmla="*/ 0 h 4095321"/>
              <a:gd name="connsiteX0" fmla="*/ 114945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14945 w 6762750"/>
              <a:gd name="connsiteY4" fmla="*/ 0 h 4095321"/>
              <a:gd name="connsiteX0" fmla="*/ 150313 w 6762750"/>
              <a:gd name="connsiteY0" fmla="*/ 0 h 4095321"/>
              <a:gd name="connsiteX1" fmla="*/ 6762750 w 6762750"/>
              <a:gd name="connsiteY1" fmla="*/ 9096 h 4095321"/>
              <a:gd name="connsiteX2" fmla="*/ 6762750 w 6762750"/>
              <a:gd name="connsiteY2" fmla="*/ 4095321 h 4095321"/>
              <a:gd name="connsiteX3" fmla="*/ 0 w 6762750"/>
              <a:gd name="connsiteY3" fmla="*/ 4095321 h 4095321"/>
              <a:gd name="connsiteX4" fmla="*/ 150313 w 6762750"/>
              <a:gd name="connsiteY4" fmla="*/ 0 h 4095321"/>
              <a:gd name="connsiteX0" fmla="*/ 132629 w 6745066"/>
              <a:gd name="connsiteY0" fmla="*/ 0 h 4095321"/>
              <a:gd name="connsiteX1" fmla="*/ 6745066 w 6745066"/>
              <a:gd name="connsiteY1" fmla="*/ 9096 h 4095321"/>
              <a:gd name="connsiteX2" fmla="*/ 6745066 w 6745066"/>
              <a:gd name="connsiteY2" fmla="*/ 4095321 h 4095321"/>
              <a:gd name="connsiteX3" fmla="*/ 0 w 6745066"/>
              <a:gd name="connsiteY3" fmla="*/ 4058936 h 4095321"/>
              <a:gd name="connsiteX4" fmla="*/ 132629 w 6745066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95321"/>
              <a:gd name="connsiteX1" fmla="*/ 6780434 w 6780434"/>
              <a:gd name="connsiteY1" fmla="*/ 9096 h 4095321"/>
              <a:gd name="connsiteX2" fmla="*/ 6780434 w 6780434"/>
              <a:gd name="connsiteY2" fmla="*/ 4095321 h 4095321"/>
              <a:gd name="connsiteX3" fmla="*/ 0 w 6780434"/>
              <a:gd name="connsiteY3" fmla="*/ 4049840 h 4095321"/>
              <a:gd name="connsiteX4" fmla="*/ 167997 w 6780434"/>
              <a:gd name="connsiteY4" fmla="*/ 0 h 4095321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656647 w 6780434"/>
              <a:gd name="connsiteY2" fmla="*/ 4040744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77070 w 6780434"/>
              <a:gd name="connsiteY2" fmla="*/ 4013455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524018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97493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80434"/>
              <a:gd name="connsiteY0" fmla="*/ 0 h 4049840"/>
              <a:gd name="connsiteX1" fmla="*/ 6780434 w 6780434"/>
              <a:gd name="connsiteY1" fmla="*/ 9096 h 4049840"/>
              <a:gd name="connsiteX2" fmla="*/ 6444441 w 6780434"/>
              <a:gd name="connsiteY2" fmla="*/ 3986167 h 4049840"/>
              <a:gd name="connsiteX3" fmla="*/ 0 w 6780434"/>
              <a:gd name="connsiteY3" fmla="*/ 4049840 h 4049840"/>
              <a:gd name="connsiteX4" fmla="*/ 167997 w 6780434"/>
              <a:gd name="connsiteY4" fmla="*/ 0 h 4049840"/>
              <a:gd name="connsiteX0" fmla="*/ 167997 w 6727383"/>
              <a:gd name="connsiteY0" fmla="*/ 0 h 4049840"/>
              <a:gd name="connsiteX1" fmla="*/ 6727383 w 6727383"/>
              <a:gd name="connsiteY1" fmla="*/ 72769 h 4049840"/>
              <a:gd name="connsiteX2" fmla="*/ 6444441 w 6727383"/>
              <a:gd name="connsiteY2" fmla="*/ 3986167 h 4049840"/>
              <a:gd name="connsiteX3" fmla="*/ 0 w 6727383"/>
              <a:gd name="connsiteY3" fmla="*/ 4049840 h 4049840"/>
              <a:gd name="connsiteX4" fmla="*/ 167997 w 6727383"/>
              <a:gd name="connsiteY4" fmla="*/ 0 h 4049840"/>
              <a:gd name="connsiteX0" fmla="*/ 167997 w 6745067"/>
              <a:gd name="connsiteY0" fmla="*/ 0 h 4049840"/>
              <a:gd name="connsiteX1" fmla="*/ 6745067 w 6745067"/>
              <a:gd name="connsiteY1" fmla="*/ 45481 h 4049840"/>
              <a:gd name="connsiteX2" fmla="*/ 6444441 w 6745067"/>
              <a:gd name="connsiteY2" fmla="*/ 3986167 h 4049840"/>
              <a:gd name="connsiteX3" fmla="*/ 0 w 6745067"/>
              <a:gd name="connsiteY3" fmla="*/ 4049840 h 4049840"/>
              <a:gd name="connsiteX4" fmla="*/ 167997 w 6745067"/>
              <a:gd name="connsiteY4" fmla="*/ 0 h 4049840"/>
              <a:gd name="connsiteX0" fmla="*/ 167997 w 6780435"/>
              <a:gd name="connsiteY0" fmla="*/ 0 h 4049840"/>
              <a:gd name="connsiteX1" fmla="*/ 6780435 w 6780435"/>
              <a:gd name="connsiteY1" fmla="*/ 54577 h 4049840"/>
              <a:gd name="connsiteX2" fmla="*/ 6444441 w 6780435"/>
              <a:gd name="connsiteY2" fmla="*/ 3986167 h 4049840"/>
              <a:gd name="connsiteX3" fmla="*/ 0 w 6780435"/>
              <a:gd name="connsiteY3" fmla="*/ 4049840 h 4049840"/>
              <a:gd name="connsiteX4" fmla="*/ 167997 w 6780435"/>
              <a:gd name="connsiteY4" fmla="*/ 0 h 404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0435" h="4049840">
                <a:moveTo>
                  <a:pt x="167997" y="0"/>
                </a:moveTo>
                <a:lnTo>
                  <a:pt x="6780435" y="54577"/>
                </a:lnTo>
                <a:lnTo>
                  <a:pt x="6444441" y="3986167"/>
                </a:lnTo>
                <a:lnTo>
                  <a:pt x="0" y="4049840"/>
                </a:lnTo>
                <a:cubicBezTo>
                  <a:pt x="0" y="2687765"/>
                  <a:pt x="167997" y="1362075"/>
                  <a:pt x="167997" y="0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240000" lon="1896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D8F2483-F389-4908-BE22-45DF052AE3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3626" y="4154986"/>
            <a:ext cx="5378418" cy="340024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75898 w 6762750"/>
              <a:gd name="connsiteY3" fmla="*/ 4086225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142308 w 6762750"/>
              <a:gd name="connsiteY3" fmla="*/ 4031648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379488 w 6762750"/>
              <a:gd name="connsiteY3" fmla="*/ 3940687 h 4086225"/>
              <a:gd name="connsiteX4" fmla="*/ 0 w 6762750"/>
              <a:gd name="connsiteY4" fmla="*/ 0 h 4086225"/>
              <a:gd name="connsiteX0" fmla="*/ 0 w 6696340"/>
              <a:gd name="connsiteY0" fmla="*/ 0 h 4086225"/>
              <a:gd name="connsiteX1" fmla="*/ 6696340 w 6696340"/>
              <a:gd name="connsiteY1" fmla="*/ 0 h 4086225"/>
              <a:gd name="connsiteX2" fmla="*/ 6696340 w 6696340"/>
              <a:gd name="connsiteY2" fmla="*/ 4086225 h 4086225"/>
              <a:gd name="connsiteX3" fmla="*/ 313078 w 6696340"/>
              <a:gd name="connsiteY3" fmla="*/ 3940687 h 4086225"/>
              <a:gd name="connsiteX4" fmla="*/ 0 w 6696340"/>
              <a:gd name="connsiteY4" fmla="*/ 0 h 4086225"/>
              <a:gd name="connsiteX0" fmla="*/ 0 w 6724802"/>
              <a:gd name="connsiteY0" fmla="*/ 45481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45481 h 4086225"/>
              <a:gd name="connsiteX0" fmla="*/ 0 w 6724802"/>
              <a:gd name="connsiteY0" fmla="*/ 81865 h 4086225"/>
              <a:gd name="connsiteX1" fmla="*/ 6724802 w 6724802"/>
              <a:gd name="connsiteY1" fmla="*/ 0 h 4086225"/>
              <a:gd name="connsiteX2" fmla="*/ 6724802 w 6724802"/>
              <a:gd name="connsiteY2" fmla="*/ 4086225 h 4086225"/>
              <a:gd name="connsiteX3" fmla="*/ 341540 w 6724802"/>
              <a:gd name="connsiteY3" fmla="*/ 3940687 h 4086225"/>
              <a:gd name="connsiteX4" fmla="*/ 0 w 6724802"/>
              <a:gd name="connsiteY4" fmla="*/ 81865 h 4086225"/>
              <a:gd name="connsiteX0" fmla="*/ 0 w 6705828"/>
              <a:gd name="connsiteY0" fmla="*/ 81865 h 4086225"/>
              <a:gd name="connsiteX1" fmla="*/ 6705828 w 6705828"/>
              <a:gd name="connsiteY1" fmla="*/ 0 h 4086225"/>
              <a:gd name="connsiteX2" fmla="*/ 6705828 w 6705828"/>
              <a:gd name="connsiteY2" fmla="*/ 4086225 h 4086225"/>
              <a:gd name="connsiteX3" fmla="*/ 322566 w 6705828"/>
              <a:gd name="connsiteY3" fmla="*/ 3940687 h 4086225"/>
              <a:gd name="connsiteX4" fmla="*/ 0 w 6705828"/>
              <a:gd name="connsiteY4" fmla="*/ 81865 h 4086225"/>
              <a:gd name="connsiteX0" fmla="*/ 0 w 6705828"/>
              <a:gd name="connsiteY0" fmla="*/ 109153 h 4113513"/>
              <a:gd name="connsiteX1" fmla="*/ 6544546 w 6705828"/>
              <a:gd name="connsiteY1" fmla="*/ 0 h 4113513"/>
              <a:gd name="connsiteX2" fmla="*/ 6705828 w 6705828"/>
              <a:gd name="connsiteY2" fmla="*/ 4113513 h 4113513"/>
              <a:gd name="connsiteX3" fmla="*/ 322566 w 6705828"/>
              <a:gd name="connsiteY3" fmla="*/ 3967975 h 4113513"/>
              <a:gd name="connsiteX4" fmla="*/ 0 w 6705828"/>
              <a:gd name="connsiteY4" fmla="*/ 109153 h 4113513"/>
              <a:gd name="connsiteX0" fmla="*/ 0 w 6648905"/>
              <a:gd name="connsiteY0" fmla="*/ 109153 h 4077128"/>
              <a:gd name="connsiteX1" fmla="*/ 6544546 w 6648905"/>
              <a:gd name="connsiteY1" fmla="*/ 0 h 4077128"/>
              <a:gd name="connsiteX2" fmla="*/ 6648905 w 6648905"/>
              <a:gd name="connsiteY2" fmla="*/ 4077128 h 4077128"/>
              <a:gd name="connsiteX3" fmla="*/ 322566 w 6648905"/>
              <a:gd name="connsiteY3" fmla="*/ 3967975 h 4077128"/>
              <a:gd name="connsiteX4" fmla="*/ 0 w 6648905"/>
              <a:gd name="connsiteY4" fmla="*/ 109153 h 4077128"/>
              <a:gd name="connsiteX0" fmla="*/ 0 w 6667879"/>
              <a:gd name="connsiteY0" fmla="*/ 109153 h 4068032"/>
              <a:gd name="connsiteX1" fmla="*/ 6544546 w 6667879"/>
              <a:gd name="connsiteY1" fmla="*/ 0 h 4068032"/>
              <a:gd name="connsiteX2" fmla="*/ 6667879 w 6667879"/>
              <a:gd name="connsiteY2" fmla="*/ 4068032 h 4068032"/>
              <a:gd name="connsiteX3" fmla="*/ 322566 w 6667879"/>
              <a:gd name="connsiteY3" fmla="*/ 3967975 h 4068032"/>
              <a:gd name="connsiteX4" fmla="*/ 0 w 6667879"/>
              <a:gd name="connsiteY4" fmla="*/ 109153 h 4068032"/>
              <a:gd name="connsiteX0" fmla="*/ 0 w 6696341"/>
              <a:gd name="connsiteY0" fmla="*/ 109153 h 4058936"/>
              <a:gd name="connsiteX1" fmla="*/ 6544546 w 6696341"/>
              <a:gd name="connsiteY1" fmla="*/ 0 h 4058936"/>
              <a:gd name="connsiteX2" fmla="*/ 6696341 w 6696341"/>
              <a:gd name="connsiteY2" fmla="*/ 4058936 h 4058936"/>
              <a:gd name="connsiteX3" fmla="*/ 322566 w 6696341"/>
              <a:gd name="connsiteY3" fmla="*/ 3967975 h 4058936"/>
              <a:gd name="connsiteX4" fmla="*/ 0 w 6696341"/>
              <a:gd name="connsiteY4" fmla="*/ 109153 h 405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341" h="4058936">
                <a:moveTo>
                  <a:pt x="0" y="109153"/>
                </a:moveTo>
                <a:lnTo>
                  <a:pt x="6544546" y="0"/>
                </a:lnTo>
                <a:lnTo>
                  <a:pt x="6696341" y="4058936"/>
                </a:lnTo>
                <a:lnTo>
                  <a:pt x="322566" y="3967975"/>
                </a:lnTo>
                <a:cubicBezTo>
                  <a:pt x="-28460" y="204518"/>
                  <a:pt x="161282" y="1807785"/>
                  <a:pt x="0" y="109153"/>
                </a:cubicBez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300000" lon="24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04C06A5-7833-4BEF-AEAC-88B10E260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5758" y="4177847"/>
            <a:ext cx="5945641" cy="3746953"/>
          </a:xfrm>
          <a:custGeom>
            <a:avLst/>
            <a:gdLst>
              <a:gd name="connsiteX0" fmla="*/ 0 w 6762750"/>
              <a:gd name="connsiteY0" fmla="*/ 0 h 4086225"/>
              <a:gd name="connsiteX1" fmla="*/ 6762750 w 6762750"/>
              <a:gd name="connsiteY1" fmla="*/ 0 h 4086225"/>
              <a:gd name="connsiteX2" fmla="*/ 6762750 w 6762750"/>
              <a:gd name="connsiteY2" fmla="*/ 4086225 h 4086225"/>
              <a:gd name="connsiteX3" fmla="*/ 0 w 6762750"/>
              <a:gd name="connsiteY3" fmla="*/ 4086225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2750" h="4086225">
                <a:moveTo>
                  <a:pt x="0" y="0"/>
                </a:moveTo>
                <a:lnTo>
                  <a:pt x="6762750" y="0"/>
                </a:lnTo>
                <a:lnTo>
                  <a:pt x="6762750" y="4086225"/>
                </a:lnTo>
                <a:lnTo>
                  <a:pt x="0" y="4086225"/>
                </a:lnTo>
                <a:close/>
              </a:path>
            </a:pathLst>
          </a:cu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effectLst/>
          <a:scene3d>
            <a:camera prst="perspectiveFront" fov="1200000">
              <a:rot lat="900000" lon="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4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407966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324672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241378" y="4049043"/>
            <a:ext cx="5684043" cy="3547067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46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82587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37493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92399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647305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5107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10634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5540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920446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4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640540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518558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427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294" y="887505"/>
            <a:ext cx="17626904" cy="11214847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81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13DB9B-D378-4E6B-8FA4-452DF397F2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7" y="-1"/>
            <a:ext cx="10629900" cy="13715999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4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34041" y="2070339"/>
            <a:ext cx="6954511" cy="9834113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8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0EE7DA-954F-470F-B4FB-970B10427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3572" y="2165231"/>
            <a:ext cx="6280030" cy="9385539"/>
          </a:xfrm>
          <a:custGeom>
            <a:avLst/>
            <a:gdLst>
              <a:gd name="connsiteX0" fmla="*/ 0 w 6280030"/>
              <a:gd name="connsiteY0" fmla="*/ 0 h 9385539"/>
              <a:gd name="connsiteX1" fmla="*/ 6280030 w 6280030"/>
              <a:gd name="connsiteY1" fmla="*/ 0 h 9385539"/>
              <a:gd name="connsiteX2" fmla="*/ 6280030 w 6280030"/>
              <a:gd name="connsiteY2" fmla="*/ 9385539 h 9385539"/>
              <a:gd name="connsiteX3" fmla="*/ 0 w 6280030"/>
              <a:gd name="connsiteY3" fmla="*/ 9385539 h 9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030" h="9385539">
                <a:moveTo>
                  <a:pt x="0" y="0"/>
                </a:moveTo>
                <a:lnTo>
                  <a:pt x="6280030" y="0"/>
                </a:lnTo>
                <a:lnTo>
                  <a:pt x="6280030" y="9385539"/>
                </a:lnTo>
                <a:lnTo>
                  <a:pt x="0" y="938553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dist="266700" dir="2700000" algn="tl" rotWithShape="0">
              <a:prstClr val="black">
                <a:alpha val="23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9" y="1295400"/>
            <a:ext cx="212597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EDC9F4-A7C4-4676-AB6E-7148F85809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4387175" cy="13716000"/>
          </a:xfrm>
          <a:custGeom>
            <a:avLst/>
            <a:gdLst>
              <a:gd name="connsiteX0" fmla="*/ 0 w 22823488"/>
              <a:gd name="connsiteY0" fmla="*/ 0 h 13716000"/>
              <a:gd name="connsiteX1" fmla="*/ 22823488 w 22823488"/>
              <a:gd name="connsiteY1" fmla="*/ 0 h 13716000"/>
              <a:gd name="connsiteX2" fmla="*/ 22823488 w 22823488"/>
              <a:gd name="connsiteY2" fmla="*/ 13716000 h 13716000"/>
              <a:gd name="connsiteX3" fmla="*/ 0 w 2282348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3488" h="13716000">
                <a:moveTo>
                  <a:pt x="0" y="0"/>
                </a:moveTo>
                <a:lnTo>
                  <a:pt x="22823488" y="0"/>
                </a:lnTo>
                <a:lnTo>
                  <a:pt x="2282348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8">
            <a:extLst>
              <a:ext uri="{FF2B5EF4-FFF2-40B4-BE49-F238E27FC236}">
                <a16:creationId xmlns:a16="http://schemas.microsoft.com/office/drawing/2014/main" id="{13D91D79-BB44-418C-A6E0-03C49B2BFF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8773" y="7356257"/>
            <a:ext cx="1286577" cy="2776037"/>
          </a:xfrm>
          <a:custGeom>
            <a:avLst/>
            <a:gdLst>
              <a:gd name="connsiteX0" fmla="*/ 0 w 6261100"/>
              <a:gd name="connsiteY0" fmla="*/ 0 h 13509522"/>
              <a:gd name="connsiteX1" fmla="*/ 6261100 w 6261100"/>
              <a:gd name="connsiteY1" fmla="*/ 0 h 13509522"/>
              <a:gd name="connsiteX2" fmla="*/ 6261100 w 6261100"/>
              <a:gd name="connsiteY2" fmla="*/ 13509522 h 13509522"/>
              <a:gd name="connsiteX3" fmla="*/ 0 w 6261100"/>
              <a:gd name="connsiteY3" fmla="*/ 13509522 h 1350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1100" h="13509522">
                <a:moveTo>
                  <a:pt x="0" y="0"/>
                </a:moveTo>
                <a:lnTo>
                  <a:pt x="6261100" y="0"/>
                </a:lnTo>
                <a:lnTo>
                  <a:pt x="6261100" y="13509522"/>
                </a:lnTo>
                <a:lnTo>
                  <a:pt x="0" y="13509522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532" y="2303525"/>
            <a:ext cx="8310948" cy="5065432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04965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7998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33249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116036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13466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75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0259591" y="2677476"/>
            <a:ext cx="3867993" cy="8367894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2306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56154" y="3073032"/>
            <a:ext cx="8654959" cy="187238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779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16553281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2278282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137040" y="5224756"/>
            <a:ext cx="6113095" cy="1322487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503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0385649" y="2901950"/>
            <a:ext cx="3615876" cy="78676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6562067" y="4839336"/>
            <a:ext cx="2291080" cy="4065270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3" hasCustomPrompt="1"/>
          </p:nvPr>
        </p:nvSpPr>
        <p:spPr>
          <a:xfrm>
            <a:off x="15408695" y="4474369"/>
            <a:ext cx="2678747" cy="4774247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816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8724901" y="4427936"/>
            <a:ext cx="6967384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684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0" y="3770537"/>
            <a:ext cx="7757745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86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156264" y="8367125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262371" y="55828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631522" y="2800218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760895" y="9668172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2020276" y="6845641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712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4459703" y="4950424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4459703" y="422701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4459703" y="35036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4459703" y="278019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7781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B034F9E-2ACF-49E2-B371-928DA82F5E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206474" y="1880014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B1E58D5-5B5E-4334-95CB-7C04506A12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0570" y="3086751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341CDB-C9B9-4F7E-86D0-A59CD06C8B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27029" y="6557410"/>
            <a:ext cx="7758890" cy="4728959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</p:bld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4F5114BF-C1D1-4A7A-ABAB-FCD6F007F7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88182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FE23414-173C-4758-9587-1490D54DE7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44244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35C8055C-9918-42CD-81EA-1DE1A5A03C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881828" y="1533526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64146D59-DD2D-44C7-99FB-5A182E7D23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442448" y="1533526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2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6" grpId="0" animBg="1"/>
      <p:bldP spid="7" grpId="0" animBg="1"/>
      <p:bldP spid="8" grpId="0" animBg="1"/>
      <p:bldP spid="9" grpId="0" animBg="1"/>
    </p:bld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3285" y="2114549"/>
            <a:ext cx="9410700" cy="941070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3185" y="2114549"/>
            <a:ext cx="9410699" cy="941070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3335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950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9859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30768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481676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28950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9859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330768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481676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7" y="-16887824"/>
            <a:ext cx="21259801" cy="29232224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4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636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86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5085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4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3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261BB5A4-1533-42EB-A7E7-7FC3A84AF96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E1383EC4-C87E-4C98-A53D-E3ECA470D1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125" y="3134676"/>
            <a:ext cx="3619429" cy="3619010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F7CBA41C-A9D7-4973-991D-617AF39A8F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98736" y="3134537"/>
            <a:ext cx="3623892" cy="3619150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F009F04-10A9-4DC2-AEC9-0531BC30D5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736" y="6962871"/>
            <a:ext cx="3623892" cy="3618871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59882431-47DE-477D-9DB3-72DAC72E13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0125" y="6962870"/>
            <a:ext cx="3619429" cy="3618732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05FA811D-89E7-4C30-B76E-AB5AFCF593F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8A8926AD-1250-4E35-B852-C38C2278D5C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F9526ADC-B80B-4F18-BD74-7C51038D90C8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7027B086-4978-4082-97F2-C9366B693EE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72E22F-6423-4A8B-8E5E-27669A5E3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  <p:extLst>
    <p:ext uri="{DCECCB84-F9BA-43D5-87BE-67443E8EF086}">
      <p15:sldGuideLst xmlns:p15="http://schemas.microsoft.com/office/powerpoint/2012/main">
        <p15:guide id="1" orient="horz" pos="4297">
          <p15:clr>
            <a:srgbClr val="FBAE40"/>
          </p15:clr>
        </p15:guide>
        <p15:guide id="2" pos="7681">
          <p15:clr>
            <a:srgbClr val="FBAE40"/>
          </p15:clr>
        </p15:guide>
        <p15:guide id="3" pos="968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7669" y="3292082"/>
            <a:ext cx="7131836" cy="7131836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9F03E0F-4419-4AD2-9AE6-C535B26A5FC2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D9A973C4-5546-4AC5-BB5B-4B6978E9A7A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FC5DA6D8-5C4A-4A67-8285-2DB995E4F157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84CF73C-D02B-4F5F-90FF-DDAB45B8F5F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2F6052-1922-4A2A-9899-1A28DB89F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2870" y="3473533"/>
            <a:ext cx="6721435" cy="6768935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F48B381F-0383-49D0-9A06-976DB8ABAC6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509D8270-3521-4628-9F16-B22F3C71E3D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4E6BB542-78F6-40B0-A4E7-A95537EB0482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1AAA4C9C-3638-4C84-9E2E-7FDE169BCD4F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786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CF20DD-8F0C-446A-957D-3AED9A0D4F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9946" y="4006735"/>
            <a:ext cx="5968538" cy="5968538"/>
          </a:xfrm>
          <a:custGeom>
            <a:avLst/>
            <a:gdLst>
              <a:gd name="connsiteX0" fmla="*/ 0 w 5968538"/>
              <a:gd name="connsiteY0" fmla="*/ 0 h 5968538"/>
              <a:gd name="connsiteX1" fmla="*/ 5968538 w 5968538"/>
              <a:gd name="connsiteY1" fmla="*/ 0 h 5968538"/>
              <a:gd name="connsiteX2" fmla="*/ 5968538 w 5968538"/>
              <a:gd name="connsiteY2" fmla="*/ 5968538 h 5968538"/>
              <a:gd name="connsiteX3" fmla="*/ 0 w 5968538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8" h="5968538">
                <a:moveTo>
                  <a:pt x="0" y="0"/>
                </a:moveTo>
                <a:lnTo>
                  <a:pt x="5968538" y="0"/>
                </a:lnTo>
                <a:lnTo>
                  <a:pt x="5968538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66FB4C-ADAA-4847-94E5-5DC5373A82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8689" y="4006735"/>
            <a:ext cx="5968539" cy="5968538"/>
          </a:xfrm>
          <a:custGeom>
            <a:avLst/>
            <a:gdLst>
              <a:gd name="connsiteX0" fmla="*/ 0 w 5968539"/>
              <a:gd name="connsiteY0" fmla="*/ 0 h 5968538"/>
              <a:gd name="connsiteX1" fmla="*/ 5968539 w 5968539"/>
              <a:gd name="connsiteY1" fmla="*/ 0 h 5968538"/>
              <a:gd name="connsiteX2" fmla="*/ 5968539 w 5968539"/>
              <a:gd name="connsiteY2" fmla="*/ 5968538 h 5968538"/>
              <a:gd name="connsiteX3" fmla="*/ 0 w 5968539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9" h="5968538">
                <a:moveTo>
                  <a:pt x="0" y="0"/>
                </a:moveTo>
                <a:lnTo>
                  <a:pt x="5968539" y="0"/>
                </a:lnTo>
                <a:lnTo>
                  <a:pt x="5968539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40B35B02-3BE6-4D43-BB7B-690E892F95ED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756A3639-2022-4880-98FE-7E9A2BB1E126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6D0DB3FF-F87F-41C0-8ACE-4FE56149CC0C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5B72CDD3-06A8-45CE-AB6A-6EC6FC5DF5C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6033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5AE822-AEAC-4FB9-A43E-290DA7E678D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156153" y="6001705"/>
            <a:ext cx="11983929" cy="16471181"/>
          </a:xfrm>
          <a:custGeom>
            <a:avLst/>
            <a:gdLst>
              <a:gd name="connsiteX0" fmla="*/ 0 w 7441077"/>
              <a:gd name="connsiteY0" fmla="*/ 0 h 10227307"/>
              <a:gd name="connsiteX1" fmla="*/ 7441077 w 7441077"/>
              <a:gd name="connsiteY1" fmla="*/ 0 h 10227307"/>
              <a:gd name="connsiteX2" fmla="*/ 7441077 w 7441077"/>
              <a:gd name="connsiteY2" fmla="*/ 10227307 h 10227307"/>
              <a:gd name="connsiteX3" fmla="*/ 0 w 7441077"/>
              <a:gd name="connsiteY3" fmla="*/ 10227307 h 1022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1077" h="10227307">
                <a:moveTo>
                  <a:pt x="0" y="0"/>
                </a:moveTo>
                <a:lnTo>
                  <a:pt x="7441077" y="0"/>
                </a:lnTo>
                <a:lnTo>
                  <a:pt x="7441077" y="10227307"/>
                </a:lnTo>
                <a:lnTo>
                  <a:pt x="0" y="1022730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33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7E452C-19D1-41EF-8735-23A68B1970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17856" y="4439996"/>
            <a:ext cx="4836009" cy="4836009"/>
          </a:xfrm>
          <a:custGeom>
            <a:avLst/>
            <a:gdLst>
              <a:gd name="connsiteX0" fmla="*/ 0 w 4836009"/>
              <a:gd name="connsiteY0" fmla="*/ 0 h 4836009"/>
              <a:gd name="connsiteX1" fmla="*/ 4836009 w 4836009"/>
              <a:gd name="connsiteY1" fmla="*/ 0 h 4836009"/>
              <a:gd name="connsiteX2" fmla="*/ 4836009 w 4836009"/>
              <a:gd name="connsiteY2" fmla="*/ 4836009 h 4836009"/>
              <a:gd name="connsiteX3" fmla="*/ 0 w 4836009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09" h="4836009">
                <a:moveTo>
                  <a:pt x="0" y="0"/>
                </a:moveTo>
                <a:lnTo>
                  <a:pt x="4836009" y="0"/>
                </a:lnTo>
                <a:lnTo>
                  <a:pt x="4836009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B210D6E-64B7-45A8-B852-CD8D74D09B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7802" y="3932215"/>
            <a:ext cx="5851571" cy="5851571"/>
          </a:xfrm>
          <a:custGeom>
            <a:avLst/>
            <a:gdLst>
              <a:gd name="connsiteX0" fmla="*/ 0 w 5851571"/>
              <a:gd name="connsiteY0" fmla="*/ 0 h 5851571"/>
              <a:gd name="connsiteX1" fmla="*/ 5851571 w 5851571"/>
              <a:gd name="connsiteY1" fmla="*/ 0 h 5851571"/>
              <a:gd name="connsiteX2" fmla="*/ 5851571 w 5851571"/>
              <a:gd name="connsiteY2" fmla="*/ 5851571 h 5851571"/>
              <a:gd name="connsiteX3" fmla="*/ 0 w 5851571"/>
              <a:gd name="connsiteY3" fmla="*/ 5851571 h 585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571" h="5851571">
                <a:moveTo>
                  <a:pt x="0" y="0"/>
                </a:moveTo>
                <a:lnTo>
                  <a:pt x="5851571" y="0"/>
                </a:lnTo>
                <a:lnTo>
                  <a:pt x="5851571" y="5851571"/>
                </a:lnTo>
                <a:lnTo>
                  <a:pt x="0" y="58515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5E52FF-08AA-4E28-A1E7-F39F627535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433310" y="4439996"/>
            <a:ext cx="4836010" cy="4836009"/>
          </a:xfrm>
          <a:custGeom>
            <a:avLst/>
            <a:gdLst>
              <a:gd name="connsiteX0" fmla="*/ 0 w 4836010"/>
              <a:gd name="connsiteY0" fmla="*/ 0 h 4836009"/>
              <a:gd name="connsiteX1" fmla="*/ 4836010 w 4836010"/>
              <a:gd name="connsiteY1" fmla="*/ 0 h 4836009"/>
              <a:gd name="connsiteX2" fmla="*/ 4836010 w 4836010"/>
              <a:gd name="connsiteY2" fmla="*/ 4836009 h 4836009"/>
              <a:gd name="connsiteX3" fmla="*/ 0 w 4836010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10" h="4836009">
                <a:moveTo>
                  <a:pt x="0" y="0"/>
                </a:moveTo>
                <a:lnTo>
                  <a:pt x="4836010" y="0"/>
                </a:lnTo>
                <a:lnTo>
                  <a:pt x="4836010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5FFFF8-AFA7-4162-AC53-CD4ACF576B1C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EBE32958-CD81-4B07-9A69-45AAF713637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346ACBED-CF34-4DBA-89E9-61F68EA0C86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5526ADEB-30CD-4B89-82F4-C841AF87573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05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0F76354-D06E-4152-AB8B-A3C3D1D84C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1335" y="855023"/>
            <a:ext cx="11863449" cy="12207817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EFDE008B-AF1D-4D64-86C5-96C92559DC3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73B79F6A-EF96-4906-AF53-69D411ED5D9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CDFD204B-EE55-456A-8382-92BE088CA248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E5713D59-2603-4927-B276-C813987688A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557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D82F200-A714-424A-A435-53D0BB730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56726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10 w 3753862"/>
              <a:gd name="connsiteY1" fmla="*/ 462766 h 3755437"/>
              <a:gd name="connsiteX2" fmla="*/ 3291290 w 3753862"/>
              <a:gd name="connsiteY2" fmla="*/ 759971 h 3755437"/>
              <a:gd name="connsiteX3" fmla="*/ 3291290 w 3753862"/>
              <a:gd name="connsiteY3" fmla="*/ 2995466 h 3755437"/>
              <a:gd name="connsiteX4" fmla="*/ 2994210 w 3753862"/>
              <a:gd name="connsiteY4" fmla="*/ 3292671 h 3755437"/>
              <a:gd name="connsiteX5" fmla="*/ 759653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3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3" y="1376994"/>
                  <a:pt x="3908053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3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3" y="462766"/>
                  <a:pt x="759653" y="462766"/>
                  <a:pt x="759653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584025-6492-4000-BC15-63CFC4EB3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4937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2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2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90430CB-5603-4A45-8F4C-2566B0ADD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13148" y="4987538"/>
            <a:ext cx="3753861" cy="3755437"/>
          </a:xfrm>
          <a:custGeom>
            <a:avLst/>
            <a:gdLst>
              <a:gd name="connsiteX0" fmla="*/ 1876931 w 3753861"/>
              <a:gd name="connsiteY0" fmla="*/ 0 h 3755437"/>
              <a:gd name="connsiteX1" fmla="*/ 2994210 w 3753861"/>
              <a:gd name="connsiteY1" fmla="*/ 462766 h 3755437"/>
              <a:gd name="connsiteX2" fmla="*/ 3291290 w 3753861"/>
              <a:gd name="connsiteY2" fmla="*/ 759971 h 3755437"/>
              <a:gd name="connsiteX3" fmla="*/ 3291290 w 3753861"/>
              <a:gd name="connsiteY3" fmla="*/ 2995466 h 3755437"/>
              <a:gd name="connsiteX4" fmla="*/ 2994210 w 3753861"/>
              <a:gd name="connsiteY4" fmla="*/ 3292671 h 3755437"/>
              <a:gd name="connsiteX5" fmla="*/ 759652 w 3753861"/>
              <a:gd name="connsiteY5" fmla="*/ 3292671 h 3755437"/>
              <a:gd name="connsiteX6" fmla="*/ 462573 w 3753861"/>
              <a:gd name="connsiteY6" fmla="*/ 2995466 h 3755437"/>
              <a:gd name="connsiteX7" fmla="*/ 462573 w 3753861"/>
              <a:gd name="connsiteY7" fmla="*/ 759971 h 3755437"/>
              <a:gd name="connsiteX8" fmla="*/ 759652 w 3753861"/>
              <a:gd name="connsiteY8" fmla="*/ 462766 h 3755437"/>
              <a:gd name="connsiteX9" fmla="*/ 1876931 w 3753861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1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2" y="1376994"/>
                  <a:pt x="3908052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D2D97A9-1C9B-4398-B77F-DFCF56A992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841359" y="4987538"/>
            <a:ext cx="3753862" cy="3755437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1 w 3753862"/>
              <a:gd name="connsiteY5" fmla="*/ 3292671 h 3755437"/>
              <a:gd name="connsiteX6" fmla="*/ 462571 w 3753862"/>
              <a:gd name="connsiteY6" fmla="*/ 2995466 h 3755437"/>
              <a:gd name="connsiteX7" fmla="*/ 462571 w 3753862"/>
              <a:gd name="connsiteY7" fmla="*/ 759971 h 3755437"/>
              <a:gd name="connsiteX8" fmla="*/ 759651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5" y="3909693"/>
                  <a:pt x="1376415" y="3909693"/>
                  <a:pt x="759651" y="3292671"/>
                </a:cubicBezTo>
                <a:cubicBezTo>
                  <a:pt x="462571" y="2995466"/>
                  <a:pt x="462571" y="2995466"/>
                  <a:pt x="462571" y="2995466"/>
                </a:cubicBezTo>
                <a:cubicBezTo>
                  <a:pt x="-154191" y="2378444"/>
                  <a:pt x="-154191" y="1376994"/>
                  <a:pt x="462571" y="759971"/>
                </a:cubicBezTo>
                <a:cubicBezTo>
                  <a:pt x="759651" y="462766"/>
                  <a:pt x="759651" y="462766"/>
                  <a:pt x="759651" y="462766"/>
                </a:cubicBezTo>
                <a:cubicBezTo>
                  <a:pt x="1068033" y="154255"/>
                  <a:pt x="1472481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F00C414B-A7BC-4BE4-817E-96385A1623B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E5743169-A3F5-42D6-BD2D-AF210B1DBDB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1" name="Oval 11">
            <a:extLst>
              <a:ext uri="{FF2B5EF4-FFF2-40B4-BE49-F238E27FC236}">
                <a16:creationId xmlns:a16="http://schemas.microsoft.com/office/drawing/2014/main" id="{F30570A9-AEFA-4348-AA25-6CF8B95A2FA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3CEEC945-D0C1-437D-8387-B180D5300FF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E8ECA1E-2A30-4BA9-A26C-68AFC390E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DACA323-AFE1-42D8-BB53-A9B65C9B26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75450" y="2274107"/>
            <a:ext cx="9200443" cy="9200443"/>
          </a:xfrm>
          <a:custGeom>
            <a:avLst/>
            <a:gdLst>
              <a:gd name="connsiteX0" fmla="*/ 0 w 6912429"/>
              <a:gd name="connsiteY0" fmla="*/ 0 h 6912429"/>
              <a:gd name="connsiteX1" fmla="*/ 6912429 w 6912429"/>
              <a:gd name="connsiteY1" fmla="*/ 0 h 6912429"/>
              <a:gd name="connsiteX2" fmla="*/ 6912429 w 6912429"/>
              <a:gd name="connsiteY2" fmla="*/ 6912429 h 6912429"/>
              <a:gd name="connsiteX3" fmla="*/ 0 w 6912429"/>
              <a:gd name="connsiteY3" fmla="*/ 6912429 h 691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429" h="6912429">
                <a:moveTo>
                  <a:pt x="0" y="0"/>
                </a:moveTo>
                <a:lnTo>
                  <a:pt x="6912429" y="0"/>
                </a:lnTo>
                <a:lnTo>
                  <a:pt x="6912429" y="6912429"/>
                </a:lnTo>
                <a:lnTo>
                  <a:pt x="0" y="691242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3F8B700-2A12-49A8-B373-2749F3785309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FC54E0AD-0DA5-4F83-A79B-0FB26339B5E8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7DC7E3FE-49CA-493B-979F-D7A363CCBB0C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63A88765-1B9F-4AF1-AFB8-3E6FBBF75D4D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5561603-1948-4E80-B345-0981E8B89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530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23403737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660E3C2-461C-4DBC-9149-27A6AA152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23861" y="3128694"/>
            <a:ext cx="5339453" cy="7458613"/>
          </a:xfrm>
          <a:custGeom>
            <a:avLst/>
            <a:gdLst>
              <a:gd name="connsiteX0" fmla="*/ 1599758 w 5339453"/>
              <a:gd name="connsiteY0" fmla="*/ 0 h 7458613"/>
              <a:gd name="connsiteX1" fmla="*/ 3739695 w 5339453"/>
              <a:gd name="connsiteY1" fmla="*/ 2139936 h 7458613"/>
              <a:gd name="connsiteX2" fmla="*/ 5339453 w 5339453"/>
              <a:gd name="connsiteY2" fmla="*/ 3729307 h 7458613"/>
              <a:gd name="connsiteX3" fmla="*/ 3739695 w 5339453"/>
              <a:gd name="connsiteY3" fmla="*/ 5318676 h 7458613"/>
              <a:gd name="connsiteX4" fmla="*/ 1599758 w 5339453"/>
              <a:gd name="connsiteY4" fmla="*/ 7458613 h 7458613"/>
              <a:gd name="connsiteX5" fmla="*/ 0 w 5339453"/>
              <a:gd name="connsiteY5" fmla="*/ 5869243 h 7458613"/>
              <a:gd name="connsiteX6" fmla="*/ 2139937 w 5339453"/>
              <a:gd name="connsiteY6" fmla="*/ 3729307 h 7458613"/>
              <a:gd name="connsiteX7" fmla="*/ 1007640 w 5339453"/>
              <a:gd name="connsiteY7" fmla="*/ 2597010 h 7458613"/>
              <a:gd name="connsiteX8" fmla="*/ 0 w 5339453"/>
              <a:gd name="connsiteY8" fmla="*/ 1589370 h 74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3" h="7458613">
                <a:moveTo>
                  <a:pt x="1599758" y="0"/>
                </a:moveTo>
                <a:lnTo>
                  <a:pt x="3739695" y="2139936"/>
                </a:lnTo>
                <a:lnTo>
                  <a:pt x="5339453" y="3729307"/>
                </a:lnTo>
                <a:lnTo>
                  <a:pt x="3739695" y="5318676"/>
                </a:lnTo>
                <a:lnTo>
                  <a:pt x="1599758" y="7458613"/>
                </a:lnTo>
                <a:lnTo>
                  <a:pt x="0" y="5869243"/>
                </a:lnTo>
                <a:lnTo>
                  <a:pt x="2139937" y="3729307"/>
                </a:lnTo>
                <a:lnTo>
                  <a:pt x="1007640" y="2597010"/>
                </a:lnTo>
                <a:lnTo>
                  <a:pt x="0" y="158937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BB4E583C-A902-4536-9FCA-20818F481967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02C9BC0A-B98F-45BD-BDC1-205D406100C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A271ED78-37D0-40C6-B567-6537C5047070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952FD6C9-31B7-46A7-A07A-33D521B54DF3}"/>
              </a:ext>
            </a:extLst>
          </p:cNvPr>
          <p:cNvSpPr txBox="1"/>
          <p:nvPr userDrawn="1"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t>Gradhoc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t> Smart Refrigeration, cooler future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F8C8DD2E-4BAD-465A-95F5-02ED18E11608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141B4D">
                    <a:lumMod val="90000"/>
                    <a:lumOff val="10000"/>
                  </a:srgbClr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90000"/>
                  <a:lumOff val="10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C337C68E-4D16-4DF3-99AD-7E890225F91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5375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257" y="0"/>
            <a:ext cx="4234543" cy="4381419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7686" y="6353628"/>
            <a:ext cx="4234543" cy="7362371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5257" y="11622315"/>
            <a:ext cx="4234543" cy="2093685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DFBC19C6-9CC0-4EF9-8F96-28FF0A90BA50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ED5B584-7D75-45FC-8717-7FA40D5FEC81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E27753BE-21B8-4B39-BB5D-DA532FEAC954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D130A1A0-EAB5-4C29-B837-31E68EE0982A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6A1C7B-F490-40C7-8C7B-B06925E26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3587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00E2807-5741-47BD-87E5-5E97D6B11340}"/>
              </a:ext>
            </a:extLst>
          </p:cNvPr>
          <p:cNvSpPr txBox="1"/>
          <p:nvPr userDrawn="1"/>
        </p:nvSpPr>
        <p:spPr>
          <a:xfrm rot="16200000">
            <a:off x="21438282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t>Gradhoc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t> Smart Refrigeration, cooler future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4401A734-B31A-4B13-B4E8-D6A9B9696AC7}"/>
              </a:ext>
            </a:extLst>
          </p:cNvPr>
          <p:cNvSpPr/>
          <p:nvPr userDrawn="1"/>
        </p:nvSpPr>
        <p:spPr>
          <a:xfrm>
            <a:off x="450238" y="510557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CE8B3DBE-E087-4F19-87F9-942A49C2E02E}"/>
              </a:ext>
            </a:extLst>
          </p:cNvPr>
          <p:cNvSpPr/>
          <p:nvPr userDrawn="1"/>
        </p:nvSpPr>
        <p:spPr>
          <a:xfrm>
            <a:off x="450238" y="80821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317F84F4-76BB-46B8-856F-A90F33415814}"/>
              </a:ext>
            </a:extLst>
          </p:cNvPr>
          <p:cNvSpPr/>
          <p:nvPr userDrawn="1"/>
        </p:nvSpPr>
        <p:spPr>
          <a:xfrm>
            <a:off x="450238" y="110586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D3F63C0-1D2C-4B10-BD9A-B5AA843F0A86}"/>
              </a:ext>
            </a:extLst>
          </p:cNvPr>
          <p:cNvSpPr txBox="1">
            <a:spLocks/>
          </p:cNvSpPr>
          <p:nvPr userDrawn="1"/>
        </p:nvSpPr>
        <p:spPr>
          <a:xfrm>
            <a:off x="23709658" y="12689479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Ginger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A3943AF4-5E9F-48F2-AB83-56CD4E87C2B2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6" name="Rectangle 23">
            <a:hlinkClick r:id="rId2"/>
            <a:extLst>
              <a:ext uri="{FF2B5EF4-FFF2-40B4-BE49-F238E27FC236}">
                <a16:creationId xmlns:a16="http://schemas.microsoft.com/office/drawing/2014/main" id="{4694D6AA-4F01-4341-932D-4D2CFD6A6B8D}"/>
              </a:ext>
            </a:extLst>
          </p:cNvPr>
          <p:cNvSpPr/>
          <p:nvPr userDrawn="1"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25000"/>
                  <a:lumOff val="75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9130C0B-0209-485F-ABF9-D4534A5451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506" y="464189"/>
            <a:ext cx="603257" cy="79087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CE0ACDC-B585-4879-8F37-3B26763950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2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5" grpId="0"/>
    </p:bld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6884AB12-9032-475A-82B0-6E1C4050A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9294" y="1331383"/>
            <a:ext cx="11048587" cy="11053233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329437" y="12917378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90000"/>
                  <a:lumOff val="10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V="1"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4B3B1CBA-6C00-4A50-BC81-6AD91ED39063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AC94CFAA-7149-40F7-A15A-D7E334C9137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A2E1CF49-7EB3-4F3E-A331-C4EEF7D9882D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B0181242-FE4F-40CB-8F70-962A3E2C2BC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2F257D2-07EC-4DF1-B262-B65ED4FC7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31990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793" y="0"/>
            <a:ext cx="12193589" cy="13716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4959" y="3679372"/>
            <a:ext cx="6357257" cy="6357257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569C3C22-79E9-444F-BE92-1881D01D62E5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6F92C4FD-9ACB-43B4-AE82-14858E3D604D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751D69EC-A19E-4F88-BFFB-CF1E105E6133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3C01A57E-A3EE-48DD-BCF0-580BBA0AC436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7FE14F2-8E13-4791-8BEA-108999803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2230" y="2946643"/>
            <a:ext cx="7822714" cy="7822714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11885340" y="-10970939"/>
            <a:ext cx="983438" cy="22925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12159070" y="1487893"/>
            <a:ext cx="983438" cy="2347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23403737" y="0"/>
            <a:ext cx="983438" cy="137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9B89FA7A-087B-4041-8583-6CA473BBC701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33C22540-0424-4317-AAC2-FAA92407597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57DEE722-C5A8-4889-BDFF-63C124A97AF1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0D6B1F5F-3131-4707-9291-0FB7BA9FA39B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B4D">
                    <a:lumMod val="25000"/>
                    <a:lumOff val="75000"/>
                  </a:srgbClr>
                </a:solidFill>
                <a:effectLst/>
                <a:uLnTx/>
                <a:uFillTx/>
                <a:latin typeface="Designball-Social-01" pitchFamily="2" charset="0"/>
                <a:ea typeface="+mn-ea"/>
                <a:cs typeface="+mn-cs"/>
              </a:rPr>
              <a:t>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E68E610-9604-4A60-8DB1-25B0E29C4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90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ACAE1461-CED5-4CEB-AD77-5A2941D55B6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9235950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4031F053-FFCE-4E58-8288-CA1CA7CBAF3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095393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8D8AEBA2-A473-4B8C-A093-E7A8861679D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3045164" y="1152990"/>
            <a:ext cx="8196389" cy="11241937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73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</p:bld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E7DC9F4-9F6B-497B-AAC3-9E8DE27E9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7334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995364-51BD-4985-8454-19E8A6AB80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6505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915F63-D1C5-4E30-8D74-897BEDC3A7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7622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039340C-5876-416E-AF2A-C528D6F8B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645398" y="5416713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5" y="0"/>
                  <a:pt x="1881684" y="421229"/>
                  <a:pt x="1881684" y="940842"/>
                </a:cubicBezTo>
                <a:cubicBezTo>
                  <a:pt x="1881684" y="1460455"/>
                  <a:pt x="1460455" y="1881684"/>
                  <a:pt x="940842" y="1881684"/>
                </a:cubicBezTo>
                <a:cubicBezTo>
                  <a:pt x="421229" y="1881684"/>
                  <a:pt x="0" y="1460455"/>
                  <a:pt x="0" y="940842"/>
                </a:cubicBezTo>
                <a:cubicBezTo>
                  <a:pt x="0" y="421229"/>
                  <a:pt x="421229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2425C2-6AD1-470A-9A0D-69A86B1DDF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64997" y="6432718"/>
            <a:ext cx="1881684" cy="1881684"/>
          </a:xfrm>
          <a:custGeom>
            <a:avLst/>
            <a:gdLst>
              <a:gd name="connsiteX0" fmla="*/ 940842 w 1881684"/>
              <a:gd name="connsiteY0" fmla="*/ 0 h 1881684"/>
              <a:gd name="connsiteX1" fmla="*/ 1881684 w 1881684"/>
              <a:gd name="connsiteY1" fmla="*/ 940842 h 1881684"/>
              <a:gd name="connsiteX2" fmla="*/ 940842 w 1881684"/>
              <a:gd name="connsiteY2" fmla="*/ 1881684 h 1881684"/>
              <a:gd name="connsiteX3" fmla="*/ 0 w 1881684"/>
              <a:gd name="connsiteY3" fmla="*/ 940842 h 1881684"/>
              <a:gd name="connsiteX4" fmla="*/ 940842 w 1881684"/>
              <a:gd name="connsiteY4" fmla="*/ 0 h 18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684" h="1881684">
                <a:moveTo>
                  <a:pt x="940842" y="0"/>
                </a:moveTo>
                <a:cubicBezTo>
                  <a:pt x="1460454" y="0"/>
                  <a:pt x="1881684" y="421229"/>
                  <a:pt x="1881684" y="940842"/>
                </a:cubicBezTo>
                <a:cubicBezTo>
                  <a:pt x="1881684" y="1460455"/>
                  <a:pt x="1460454" y="1881684"/>
                  <a:pt x="940842" y="1881684"/>
                </a:cubicBezTo>
                <a:cubicBezTo>
                  <a:pt x="421230" y="1881684"/>
                  <a:pt x="0" y="1460455"/>
                  <a:pt x="0" y="940842"/>
                </a:cubicBezTo>
                <a:cubicBezTo>
                  <a:pt x="0" y="421229"/>
                  <a:pt x="421230" y="0"/>
                  <a:pt x="94084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1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91C536-C71D-43CE-BF4D-B9B329D1B4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95240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B235DB-2D95-4CB0-8307-58A1C65838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6499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28DFF4-14CD-4364-BC23-932EEA85A1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237758" y="5491746"/>
            <a:ext cx="1911660" cy="1911660"/>
          </a:xfrm>
          <a:custGeom>
            <a:avLst/>
            <a:gdLst>
              <a:gd name="connsiteX0" fmla="*/ 955830 w 1911660"/>
              <a:gd name="connsiteY0" fmla="*/ 0 h 1911660"/>
              <a:gd name="connsiteX1" fmla="*/ 1911660 w 1911660"/>
              <a:gd name="connsiteY1" fmla="*/ 955830 h 1911660"/>
              <a:gd name="connsiteX2" fmla="*/ 955830 w 1911660"/>
              <a:gd name="connsiteY2" fmla="*/ 1911660 h 1911660"/>
              <a:gd name="connsiteX3" fmla="*/ 0 w 1911660"/>
              <a:gd name="connsiteY3" fmla="*/ 955830 h 1911660"/>
              <a:gd name="connsiteX4" fmla="*/ 955830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30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05DBB6D-5C8B-4551-88AB-55D90B681B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709017" y="5491746"/>
            <a:ext cx="1911659" cy="1911660"/>
          </a:xfrm>
          <a:custGeom>
            <a:avLst/>
            <a:gdLst>
              <a:gd name="connsiteX0" fmla="*/ 955830 w 1911659"/>
              <a:gd name="connsiteY0" fmla="*/ 0 h 1911660"/>
              <a:gd name="connsiteX1" fmla="*/ 1911659 w 1911659"/>
              <a:gd name="connsiteY1" fmla="*/ 955830 h 1911660"/>
              <a:gd name="connsiteX2" fmla="*/ 955830 w 1911659"/>
              <a:gd name="connsiteY2" fmla="*/ 1911660 h 1911660"/>
              <a:gd name="connsiteX3" fmla="*/ 0 w 1911659"/>
              <a:gd name="connsiteY3" fmla="*/ 955830 h 1911660"/>
              <a:gd name="connsiteX4" fmla="*/ 955830 w 1911659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59" h="1911660">
                <a:moveTo>
                  <a:pt x="955830" y="0"/>
                </a:moveTo>
                <a:cubicBezTo>
                  <a:pt x="1483719" y="0"/>
                  <a:pt x="1911659" y="427940"/>
                  <a:pt x="1911659" y="955830"/>
                </a:cubicBezTo>
                <a:cubicBezTo>
                  <a:pt x="1911659" y="1483720"/>
                  <a:pt x="1483719" y="1911660"/>
                  <a:pt x="955830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403ED0C-CEF4-4ED5-9432-B1D0EFE4B4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0180276" y="5491746"/>
            <a:ext cx="1911660" cy="1911660"/>
          </a:xfrm>
          <a:custGeom>
            <a:avLst/>
            <a:gdLst>
              <a:gd name="connsiteX0" fmla="*/ 955828 w 1911660"/>
              <a:gd name="connsiteY0" fmla="*/ 0 h 1911660"/>
              <a:gd name="connsiteX1" fmla="*/ 1911660 w 1911660"/>
              <a:gd name="connsiteY1" fmla="*/ 955830 h 1911660"/>
              <a:gd name="connsiteX2" fmla="*/ 955828 w 1911660"/>
              <a:gd name="connsiteY2" fmla="*/ 1911660 h 1911660"/>
              <a:gd name="connsiteX3" fmla="*/ 0 w 1911660"/>
              <a:gd name="connsiteY3" fmla="*/ 955830 h 1911660"/>
              <a:gd name="connsiteX4" fmla="*/ 955828 w 1911660"/>
              <a:gd name="connsiteY4" fmla="*/ 0 h 19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660" h="1911660">
                <a:moveTo>
                  <a:pt x="955828" y="0"/>
                </a:moveTo>
                <a:cubicBezTo>
                  <a:pt x="1483720" y="0"/>
                  <a:pt x="1911660" y="427940"/>
                  <a:pt x="1911660" y="955830"/>
                </a:cubicBezTo>
                <a:cubicBezTo>
                  <a:pt x="1911660" y="1483720"/>
                  <a:pt x="1483720" y="1911660"/>
                  <a:pt x="955828" y="1911660"/>
                </a:cubicBezTo>
                <a:cubicBezTo>
                  <a:pt x="427940" y="1911660"/>
                  <a:pt x="0" y="1483720"/>
                  <a:pt x="0" y="955830"/>
                </a:cubicBezTo>
                <a:cubicBezTo>
                  <a:pt x="0" y="427940"/>
                  <a:pt x="427940" y="0"/>
                  <a:pt x="95582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87104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D8B4229-4B33-4A0A-AF4B-FF49C5161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3588" y="1295400"/>
            <a:ext cx="12193588" cy="11049000"/>
          </a:xfrm>
          <a:custGeom>
            <a:avLst/>
            <a:gdLst>
              <a:gd name="connsiteX0" fmla="*/ 2264824 w 12193588"/>
              <a:gd name="connsiteY0" fmla="*/ 0 h 11049000"/>
              <a:gd name="connsiteX1" fmla="*/ 12193588 w 12193588"/>
              <a:gd name="connsiteY1" fmla="*/ 0 h 11049000"/>
              <a:gd name="connsiteX2" fmla="*/ 12193588 w 12193588"/>
              <a:gd name="connsiteY2" fmla="*/ 11049000 h 11049000"/>
              <a:gd name="connsiteX3" fmla="*/ 2264824 w 12193588"/>
              <a:gd name="connsiteY3" fmla="*/ 11049000 h 11049000"/>
              <a:gd name="connsiteX4" fmla="*/ 0 w 12193588"/>
              <a:gd name="connsiteY4" fmla="*/ 55245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588" h="11049000">
                <a:moveTo>
                  <a:pt x="2264824" y="0"/>
                </a:moveTo>
                <a:lnTo>
                  <a:pt x="12193588" y="0"/>
                </a:lnTo>
                <a:lnTo>
                  <a:pt x="12193588" y="11049000"/>
                </a:lnTo>
                <a:lnTo>
                  <a:pt x="2264824" y="110490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711200" dist="863600" dir="10800000" sx="94000" sy="94000" algn="r" rotWithShape="0">
              <a:schemeClr val="accent1">
                <a:lumMod val="50000"/>
                <a:alpha val="63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737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E077831-3A99-42B8-A64A-A9FC48EC8FD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2115437" y="6876371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AD2F7D8-97AC-41F5-8B1A-10C2F15849E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920909" y="3227749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91AD996C-27B9-4AF0-9B8C-43684938D6B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2233055" y="1636998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8D1A1F1D-5322-44B1-B7B0-38BB3D4DEAF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577905" y="6909210"/>
            <a:ext cx="5266773" cy="722376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/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82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1485ED5A-661D-47FA-AB95-328051D18E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18081" y="2597151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F86CCD24-EEBD-44B1-AAE0-E278A99810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018081" y="330692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BA520E2-51C3-40D7-AEDE-9D02A83EC15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18081" y="-1935766"/>
            <a:ext cx="8138160" cy="12527280"/>
          </a:xfrm>
          <a:custGeom>
            <a:avLst/>
            <a:gdLst>
              <a:gd name="connsiteX0" fmla="*/ 180928 w 6946900"/>
              <a:gd name="connsiteY0" fmla="*/ 0 h 9528175"/>
              <a:gd name="connsiteX1" fmla="*/ 6762202 w 6946900"/>
              <a:gd name="connsiteY1" fmla="*/ 0 h 9528175"/>
              <a:gd name="connsiteX2" fmla="*/ 6946900 w 6946900"/>
              <a:gd name="connsiteY2" fmla="*/ 184611 h 9528175"/>
              <a:gd name="connsiteX3" fmla="*/ 6946900 w 6946900"/>
              <a:gd name="connsiteY3" fmla="*/ 9347332 h 9528175"/>
              <a:gd name="connsiteX4" fmla="*/ 6762202 w 6946900"/>
              <a:gd name="connsiteY4" fmla="*/ 9528175 h 9528175"/>
              <a:gd name="connsiteX5" fmla="*/ 180928 w 6946900"/>
              <a:gd name="connsiteY5" fmla="*/ 9528175 h 9528175"/>
              <a:gd name="connsiteX6" fmla="*/ 0 w 6946900"/>
              <a:gd name="connsiteY6" fmla="*/ 9347332 h 9528175"/>
              <a:gd name="connsiteX7" fmla="*/ 0 w 6946900"/>
              <a:gd name="connsiteY7" fmla="*/ 184611 h 9528175"/>
              <a:gd name="connsiteX8" fmla="*/ 180928 w 6946900"/>
              <a:gd name="connsiteY8" fmla="*/ 0 h 952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900" h="9528175">
                <a:moveTo>
                  <a:pt x="180928" y="0"/>
                </a:moveTo>
                <a:cubicBezTo>
                  <a:pt x="6762202" y="0"/>
                  <a:pt x="6762202" y="0"/>
                  <a:pt x="6762202" y="0"/>
                </a:cubicBezTo>
                <a:cubicBezTo>
                  <a:pt x="6863974" y="0"/>
                  <a:pt x="6946900" y="82886"/>
                  <a:pt x="6946900" y="184611"/>
                </a:cubicBezTo>
                <a:cubicBezTo>
                  <a:pt x="6946900" y="9347332"/>
                  <a:pt x="6946900" y="9347332"/>
                  <a:pt x="6946900" y="9347332"/>
                </a:cubicBezTo>
                <a:cubicBezTo>
                  <a:pt x="6946900" y="9445289"/>
                  <a:pt x="6863974" y="9528175"/>
                  <a:pt x="6762202" y="9528175"/>
                </a:cubicBezTo>
                <a:cubicBezTo>
                  <a:pt x="180928" y="9528175"/>
                  <a:pt x="180928" y="9528175"/>
                  <a:pt x="180928" y="9528175"/>
                </a:cubicBezTo>
                <a:cubicBezTo>
                  <a:pt x="82925" y="9528175"/>
                  <a:pt x="0" y="9445289"/>
                  <a:pt x="0" y="9347332"/>
                </a:cubicBezTo>
                <a:cubicBezTo>
                  <a:pt x="0" y="184611"/>
                  <a:pt x="0" y="184611"/>
                  <a:pt x="0" y="184611"/>
                </a:cubicBezTo>
                <a:cubicBezTo>
                  <a:pt x="0" y="82886"/>
                  <a:pt x="82925" y="0"/>
                  <a:pt x="18092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1257300" dist="1041400" dir="1800000" sx="99000" sy="99000" algn="ctr" rotWithShape="0">
              <a:prstClr val="black">
                <a:alpha val="40000"/>
              </a:prstClr>
            </a:outerShdw>
          </a:effectLst>
          <a:scene3d>
            <a:camera prst="isometricBottomDown">
              <a:rot lat="19620000" lon="3000000" rev="17412000"/>
            </a:camera>
            <a:lightRig rig="threePt" dir="t"/>
          </a:scene3d>
          <a:sp3d prstMaterial="matte"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7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63351E-6 2.96296E-6 L -4.63351E-6 0.25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63351E-6 7.40741E-7 L -4.63351E-6 0.25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699797" y="342313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809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73334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8873886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6014425" y="2803654"/>
            <a:ext cx="6639408" cy="5698052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68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183524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26942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6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6" y="241067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6" y="6256711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201FBC5-A53E-431D-ECDF-97AD61A0509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324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41BFC3-0B64-B7D5-6D55-26B322F2C96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2952786" y="10135987"/>
            <a:ext cx="3173906" cy="313112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791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82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186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59836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51781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20186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859836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551781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0186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859836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1781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49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263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841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20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9998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263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6841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23420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79998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263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6841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23420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9998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619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5541C4D-A1D1-493A-8547-B708240F2F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98158" y="8715542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0323BDD-FDAD-4B17-9EC0-CBB895127D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085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B9D4458-5A68-4C82-9759-3F61B7D6A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18957" y="8715543"/>
            <a:ext cx="7010400" cy="5238750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97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283" y="3833915"/>
            <a:ext cx="6045632" cy="604816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A0D30C-ACF0-4BE4-AC21-104BED13B4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6330" y="10015993"/>
            <a:ext cx="1317905" cy="1318459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4A3B7E-1B59-4F43-AA45-6E749DBEF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0118" y="6188984"/>
            <a:ext cx="1587448" cy="1588114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7420DC-E46C-44BE-A2FC-745D474ABE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05116" y="2573924"/>
            <a:ext cx="1259463" cy="1259991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63609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94820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26031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57243" y="3523729"/>
            <a:ext cx="4966320" cy="67056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373163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20927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668691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8316455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63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407966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324672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241378" y="4049043"/>
            <a:ext cx="5684043" cy="3547067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11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82587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37493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92399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647305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2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6C98D80-77D2-AECC-30FE-19476326311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2202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0A4438C0-7270-FA52-E226-5242BE573A6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80051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31D951A5-765C-7F71-A87D-DF37EDDE0B2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702202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7145194-A4E7-584A-BD10-17E0008E872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0051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ACC3CAE-D60C-B4F8-E1C2-53725DB35D6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702202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688EDE79-1672-4CA9-6C60-979E36C943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680051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FB20F39-1D00-C663-6BBD-E738A509C64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5881636" y="2302975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B9AD6A1-1E41-74FC-477D-BC13A740E3B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5881636" y="6198872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39088F-52D9-073A-CBFA-EC533FE1CB6C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881636" y="10161281"/>
            <a:ext cx="3173906" cy="2796906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5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10634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5540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920446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2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640540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518558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04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294" y="887505"/>
            <a:ext cx="17626904" cy="11214847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50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13DB9B-D378-4E6B-8FA4-452DF397F2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7" y="-1"/>
            <a:ext cx="10629900" cy="13715999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34041" y="2070339"/>
            <a:ext cx="6954511" cy="9834113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3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0EE7DA-954F-470F-B4FB-970B10427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3572" y="2165231"/>
            <a:ext cx="6280030" cy="9385539"/>
          </a:xfrm>
          <a:custGeom>
            <a:avLst/>
            <a:gdLst>
              <a:gd name="connsiteX0" fmla="*/ 0 w 6280030"/>
              <a:gd name="connsiteY0" fmla="*/ 0 h 9385539"/>
              <a:gd name="connsiteX1" fmla="*/ 6280030 w 6280030"/>
              <a:gd name="connsiteY1" fmla="*/ 0 h 9385539"/>
              <a:gd name="connsiteX2" fmla="*/ 6280030 w 6280030"/>
              <a:gd name="connsiteY2" fmla="*/ 9385539 h 9385539"/>
              <a:gd name="connsiteX3" fmla="*/ 0 w 6280030"/>
              <a:gd name="connsiteY3" fmla="*/ 9385539 h 9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030" h="9385539">
                <a:moveTo>
                  <a:pt x="0" y="0"/>
                </a:moveTo>
                <a:lnTo>
                  <a:pt x="6280030" y="0"/>
                </a:lnTo>
                <a:lnTo>
                  <a:pt x="6280030" y="9385539"/>
                </a:lnTo>
                <a:lnTo>
                  <a:pt x="0" y="938553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dist="266700" dir="2700000" algn="tl" rotWithShape="0">
              <a:prstClr val="black">
                <a:alpha val="23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9" y="1295400"/>
            <a:ext cx="21259799" cy="110490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52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EDC9F4-A7C4-4676-AB6E-7148F85809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4387175" cy="13716000"/>
          </a:xfrm>
          <a:custGeom>
            <a:avLst/>
            <a:gdLst>
              <a:gd name="connsiteX0" fmla="*/ 0 w 22823488"/>
              <a:gd name="connsiteY0" fmla="*/ 0 h 13716000"/>
              <a:gd name="connsiteX1" fmla="*/ 22823488 w 22823488"/>
              <a:gd name="connsiteY1" fmla="*/ 0 h 13716000"/>
              <a:gd name="connsiteX2" fmla="*/ 22823488 w 22823488"/>
              <a:gd name="connsiteY2" fmla="*/ 13716000 h 13716000"/>
              <a:gd name="connsiteX3" fmla="*/ 0 w 2282348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23488" h="13716000">
                <a:moveTo>
                  <a:pt x="0" y="0"/>
                </a:moveTo>
                <a:lnTo>
                  <a:pt x="22823488" y="0"/>
                </a:lnTo>
                <a:lnTo>
                  <a:pt x="22823488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1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04965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898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33249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116036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1346650" y="3249548"/>
            <a:ext cx="3390900" cy="7347015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445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3068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2448" y="1552574"/>
            <a:ext cx="10381040" cy="10629899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306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3688" y="699195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0259591" y="2677476"/>
            <a:ext cx="3867993" cy="8367894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127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156154" y="3073032"/>
            <a:ext cx="8654959" cy="187238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176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16553281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2278282" y="5810473"/>
            <a:ext cx="5539614" cy="1205344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9137040" y="5224756"/>
            <a:ext cx="6113095" cy="1322487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3360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0385649" y="2901950"/>
            <a:ext cx="3615876" cy="78676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6562067" y="4839336"/>
            <a:ext cx="2291080" cy="4065270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3" hasCustomPrompt="1"/>
          </p:nvPr>
        </p:nvSpPr>
        <p:spPr>
          <a:xfrm>
            <a:off x="15408695" y="4474369"/>
            <a:ext cx="2678747" cy="4774247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3309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8724901" y="4427936"/>
            <a:ext cx="6967384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23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238500" y="3770537"/>
            <a:ext cx="7757745" cy="436527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522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156264" y="8367125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262371" y="55828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631522" y="2800218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760895" y="9668172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2020276" y="6845641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831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4459703" y="4950424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4459703" y="422701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4459703" y="350360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4459703" y="2780193"/>
            <a:ext cx="5641848" cy="65105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6261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84B905-8BF0-4A76-9E10-57BE3387F891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3285" y="2114549"/>
            <a:ext cx="9410700" cy="941070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3185" y="2114549"/>
            <a:ext cx="9410699" cy="941070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2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5150" y="238635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1859" y="238635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15150" y="7186273"/>
            <a:ext cx="4950165" cy="4143375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1859" y="7186273"/>
            <a:ext cx="4950164" cy="4143375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5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9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1563688" y="1333500"/>
            <a:ext cx="21259800" cy="110490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950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9859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30768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481676" y="18668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28950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9859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330768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481676" y="7429499"/>
            <a:ext cx="2876550" cy="3143250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87" y="-16887824"/>
            <a:ext cx="21259801" cy="29232224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636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86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508537" y="1295399"/>
            <a:ext cx="5314950" cy="110490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9673" y="6991954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673" y="1552575"/>
            <a:ext cx="5190519" cy="5190519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2445" y="1552575"/>
            <a:ext cx="10345056" cy="10610851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9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690" y="0"/>
            <a:ext cx="21259800" cy="9809018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4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261BB5A4-1533-42EB-A7E7-7FC3A84AF96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E1383EC4-C87E-4C98-A53D-E3ECA470D1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125" y="3134676"/>
            <a:ext cx="3619429" cy="3619010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F7CBA41C-A9D7-4973-991D-617AF39A8F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98736" y="3134537"/>
            <a:ext cx="3623892" cy="3619150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1F009F04-10A9-4DC2-AEC9-0531BC30D5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736" y="6962871"/>
            <a:ext cx="3623892" cy="3618871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59882431-47DE-477D-9DB3-72DAC72E13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0125" y="6962870"/>
            <a:ext cx="3619429" cy="3618732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05FA811D-89E7-4C30-B76E-AB5AFCF593F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8A8926AD-1250-4E35-B852-C38C2278D5C6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F9526ADC-B80B-4F18-BD74-7C51038D90C8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7027B086-4978-4082-97F2-C9366B693EE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772E22F-6423-4A8B-8E5E-27669A5E3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  <p:extLst>
    <p:ext uri="{DCECCB84-F9BA-43D5-87BE-67443E8EF086}">
      <p15:sldGuideLst xmlns:p15="http://schemas.microsoft.com/office/powerpoint/2012/main">
        <p15:guide id="1" orient="horz" pos="4297">
          <p15:clr>
            <a:srgbClr val="FBAE40"/>
          </p15:clr>
        </p15:guide>
        <p15:guide id="2" pos="7681">
          <p15:clr>
            <a:srgbClr val="FBAE40"/>
          </p15:clr>
        </p15:guide>
        <p15:guide id="3" pos="968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983438" cy="13716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983438" y="0"/>
            <a:ext cx="0" cy="13716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7669" y="3292082"/>
            <a:ext cx="7131836" cy="7131836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F9F03E0F-4419-4AD2-9AE6-C535B26A5FC2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D9A973C4-5546-4AC5-BB5B-4B6978E9A7AF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FC5DA6D8-5C4A-4A67-8285-2DB995E4F157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84CF73C-D02B-4F5F-90FF-DDAB45B8F5F9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2F6052-1922-4A2A-9899-1A28DB89F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0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2870" y="3473533"/>
            <a:ext cx="6721435" cy="6768935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F48B381F-0383-49D0-9A06-976DB8ABAC6B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509D8270-3521-4628-9F16-B22F3C71E3D7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4E6BB542-78F6-40B0-A4E7-A95537EB0482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1AAA4C9C-3638-4C84-9E2E-7FDE169BCD4F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422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CF20DD-8F0C-446A-957D-3AED9A0D4F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9946" y="4006735"/>
            <a:ext cx="5968538" cy="5968538"/>
          </a:xfrm>
          <a:custGeom>
            <a:avLst/>
            <a:gdLst>
              <a:gd name="connsiteX0" fmla="*/ 0 w 5968538"/>
              <a:gd name="connsiteY0" fmla="*/ 0 h 5968538"/>
              <a:gd name="connsiteX1" fmla="*/ 5968538 w 5968538"/>
              <a:gd name="connsiteY1" fmla="*/ 0 h 5968538"/>
              <a:gd name="connsiteX2" fmla="*/ 5968538 w 5968538"/>
              <a:gd name="connsiteY2" fmla="*/ 5968538 h 5968538"/>
              <a:gd name="connsiteX3" fmla="*/ 0 w 5968538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8" h="5968538">
                <a:moveTo>
                  <a:pt x="0" y="0"/>
                </a:moveTo>
                <a:lnTo>
                  <a:pt x="5968538" y="0"/>
                </a:lnTo>
                <a:lnTo>
                  <a:pt x="5968538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66FB4C-ADAA-4847-94E5-5DC5373A82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8689" y="4006735"/>
            <a:ext cx="5968539" cy="5968538"/>
          </a:xfrm>
          <a:custGeom>
            <a:avLst/>
            <a:gdLst>
              <a:gd name="connsiteX0" fmla="*/ 0 w 5968539"/>
              <a:gd name="connsiteY0" fmla="*/ 0 h 5968538"/>
              <a:gd name="connsiteX1" fmla="*/ 5968539 w 5968539"/>
              <a:gd name="connsiteY1" fmla="*/ 0 h 5968538"/>
              <a:gd name="connsiteX2" fmla="*/ 5968539 w 5968539"/>
              <a:gd name="connsiteY2" fmla="*/ 5968538 h 5968538"/>
              <a:gd name="connsiteX3" fmla="*/ 0 w 5968539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9" h="5968538">
                <a:moveTo>
                  <a:pt x="0" y="0"/>
                </a:moveTo>
                <a:lnTo>
                  <a:pt x="5968539" y="0"/>
                </a:lnTo>
                <a:lnTo>
                  <a:pt x="5968539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40B35B02-3BE6-4D43-BB7B-690E892F95ED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756A3639-2022-4880-98FE-7E9A2BB1E126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6D0DB3FF-F87F-41C0-8ACE-4FE56149CC0C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5B72CDD3-06A8-45CE-AB6A-6EC6FC5DF5C3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839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7E452C-19D1-41EF-8735-23A68B1970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17856" y="4439996"/>
            <a:ext cx="4836009" cy="4836009"/>
          </a:xfrm>
          <a:custGeom>
            <a:avLst/>
            <a:gdLst>
              <a:gd name="connsiteX0" fmla="*/ 0 w 4836009"/>
              <a:gd name="connsiteY0" fmla="*/ 0 h 4836009"/>
              <a:gd name="connsiteX1" fmla="*/ 4836009 w 4836009"/>
              <a:gd name="connsiteY1" fmla="*/ 0 h 4836009"/>
              <a:gd name="connsiteX2" fmla="*/ 4836009 w 4836009"/>
              <a:gd name="connsiteY2" fmla="*/ 4836009 h 4836009"/>
              <a:gd name="connsiteX3" fmla="*/ 0 w 4836009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09" h="4836009">
                <a:moveTo>
                  <a:pt x="0" y="0"/>
                </a:moveTo>
                <a:lnTo>
                  <a:pt x="4836009" y="0"/>
                </a:lnTo>
                <a:lnTo>
                  <a:pt x="4836009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B210D6E-64B7-45A8-B852-CD8D74D09B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7802" y="3932215"/>
            <a:ext cx="5851571" cy="5851571"/>
          </a:xfrm>
          <a:custGeom>
            <a:avLst/>
            <a:gdLst>
              <a:gd name="connsiteX0" fmla="*/ 0 w 5851571"/>
              <a:gd name="connsiteY0" fmla="*/ 0 h 5851571"/>
              <a:gd name="connsiteX1" fmla="*/ 5851571 w 5851571"/>
              <a:gd name="connsiteY1" fmla="*/ 0 h 5851571"/>
              <a:gd name="connsiteX2" fmla="*/ 5851571 w 5851571"/>
              <a:gd name="connsiteY2" fmla="*/ 5851571 h 5851571"/>
              <a:gd name="connsiteX3" fmla="*/ 0 w 5851571"/>
              <a:gd name="connsiteY3" fmla="*/ 5851571 h 585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571" h="5851571">
                <a:moveTo>
                  <a:pt x="0" y="0"/>
                </a:moveTo>
                <a:lnTo>
                  <a:pt x="5851571" y="0"/>
                </a:lnTo>
                <a:lnTo>
                  <a:pt x="5851571" y="5851571"/>
                </a:lnTo>
                <a:lnTo>
                  <a:pt x="0" y="58515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5E52FF-08AA-4E28-A1E7-F39F627535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433310" y="4439996"/>
            <a:ext cx="4836010" cy="4836009"/>
          </a:xfrm>
          <a:custGeom>
            <a:avLst/>
            <a:gdLst>
              <a:gd name="connsiteX0" fmla="*/ 0 w 4836010"/>
              <a:gd name="connsiteY0" fmla="*/ 0 h 4836009"/>
              <a:gd name="connsiteX1" fmla="*/ 4836010 w 4836010"/>
              <a:gd name="connsiteY1" fmla="*/ 0 h 4836009"/>
              <a:gd name="connsiteX2" fmla="*/ 4836010 w 4836010"/>
              <a:gd name="connsiteY2" fmla="*/ 4836009 h 4836009"/>
              <a:gd name="connsiteX3" fmla="*/ 0 w 4836010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10" h="4836009">
                <a:moveTo>
                  <a:pt x="0" y="0"/>
                </a:moveTo>
                <a:lnTo>
                  <a:pt x="4836010" y="0"/>
                </a:lnTo>
                <a:lnTo>
                  <a:pt x="4836010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5FFFF8-AFA7-4162-AC53-CD4ACF576B1C}"/>
              </a:ext>
            </a:extLst>
          </p:cNvPr>
          <p:cNvSpPr/>
          <p:nvPr userDrawn="1"/>
        </p:nvSpPr>
        <p:spPr>
          <a:xfrm>
            <a:off x="4502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EBE32958-CD81-4B07-9A69-45AAF713637B}"/>
              </a:ext>
            </a:extLst>
          </p:cNvPr>
          <p:cNvSpPr/>
          <p:nvPr userDrawn="1"/>
        </p:nvSpPr>
        <p:spPr>
          <a:xfrm>
            <a:off x="4502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346ACBED-CF34-4DBA-89E9-61F68EA0C869}"/>
              </a:ext>
            </a:extLst>
          </p:cNvPr>
          <p:cNvSpPr/>
          <p:nvPr userDrawn="1"/>
        </p:nvSpPr>
        <p:spPr>
          <a:xfrm>
            <a:off x="4502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5526ADEB-30CD-4B89-82F4-C841AF875730}"/>
              </a:ext>
            </a:extLst>
          </p:cNvPr>
          <p:cNvSpPr/>
          <p:nvPr userDrawn="1"/>
        </p:nvSpPr>
        <p:spPr>
          <a:xfrm>
            <a:off x="240040" y="12687465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25000"/>
                    <a:lumOff val="75000"/>
                  </a:schemeClr>
                </a:solidFill>
                <a:latin typeface="Designball-Social-01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7019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inkedin.com/company/gradhoc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hyperlink" Target="https://www.linkedin.com/company/gradhoc" TargetMode="Externa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4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hyperlink" Target="https://www.linkedin.com/company/gradhoc" TargetMode="Externa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5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Relationship Id="rId14" Type="http://schemas.openxmlformats.org/officeDocument/2006/relationships/hyperlink" Target="https://www.linkedin.com/company/gradhoc" TargetMode="External"/></Relationships>
</file>

<file path=ppt/slideMasters/_rels/slideMaster1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3.xml"/><Relationship Id="rId21" Type="http://schemas.openxmlformats.org/officeDocument/2006/relationships/slideLayout" Target="../slideLayouts/slideLayout288.xml"/><Relationship Id="rId42" Type="http://schemas.openxmlformats.org/officeDocument/2006/relationships/slideLayout" Target="../slideLayouts/slideLayout309.xml"/><Relationship Id="rId47" Type="http://schemas.openxmlformats.org/officeDocument/2006/relationships/slideLayout" Target="../slideLayouts/slideLayout314.xml"/><Relationship Id="rId63" Type="http://schemas.openxmlformats.org/officeDocument/2006/relationships/slideLayout" Target="../slideLayouts/slideLayout330.xml"/><Relationship Id="rId68" Type="http://schemas.openxmlformats.org/officeDocument/2006/relationships/slideLayout" Target="../slideLayouts/slideLayout335.xml"/><Relationship Id="rId84" Type="http://schemas.openxmlformats.org/officeDocument/2006/relationships/slideLayout" Target="../slideLayouts/slideLayout351.xml"/><Relationship Id="rId89" Type="http://schemas.openxmlformats.org/officeDocument/2006/relationships/slideLayout" Target="../slideLayouts/slideLayout356.xml"/><Relationship Id="rId1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78.xml"/><Relationship Id="rId32" Type="http://schemas.openxmlformats.org/officeDocument/2006/relationships/slideLayout" Target="../slideLayouts/slideLayout299.xml"/><Relationship Id="rId37" Type="http://schemas.openxmlformats.org/officeDocument/2006/relationships/slideLayout" Target="../slideLayouts/slideLayout304.xml"/><Relationship Id="rId53" Type="http://schemas.openxmlformats.org/officeDocument/2006/relationships/slideLayout" Target="../slideLayouts/slideLayout320.xml"/><Relationship Id="rId58" Type="http://schemas.openxmlformats.org/officeDocument/2006/relationships/slideLayout" Target="../slideLayouts/slideLayout325.xml"/><Relationship Id="rId74" Type="http://schemas.openxmlformats.org/officeDocument/2006/relationships/slideLayout" Target="../slideLayouts/slideLayout341.xml"/><Relationship Id="rId79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272.xml"/><Relationship Id="rId90" Type="http://schemas.openxmlformats.org/officeDocument/2006/relationships/slideLayout" Target="../slideLayouts/slideLayout357.xml"/><Relationship Id="rId95" Type="http://schemas.openxmlformats.org/officeDocument/2006/relationships/slideLayout" Target="../slideLayouts/slideLayout362.xml"/><Relationship Id="rId22" Type="http://schemas.openxmlformats.org/officeDocument/2006/relationships/slideLayout" Target="../slideLayouts/slideLayout289.xml"/><Relationship Id="rId27" Type="http://schemas.openxmlformats.org/officeDocument/2006/relationships/slideLayout" Target="../slideLayouts/slideLayout294.xml"/><Relationship Id="rId43" Type="http://schemas.openxmlformats.org/officeDocument/2006/relationships/slideLayout" Target="../slideLayouts/slideLayout310.xml"/><Relationship Id="rId48" Type="http://schemas.openxmlformats.org/officeDocument/2006/relationships/slideLayout" Target="../slideLayouts/slideLayout315.xml"/><Relationship Id="rId64" Type="http://schemas.openxmlformats.org/officeDocument/2006/relationships/slideLayout" Target="../slideLayouts/slideLayout331.xml"/><Relationship Id="rId69" Type="http://schemas.openxmlformats.org/officeDocument/2006/relationships/slideLayout" Target="../slideLayouts/slideLayout336.xml"/><Relationship Id="rId80" Type="http://schemas.openxmlformats.org/officeDocument/2006/relationships/slideLayout" Target="../slideLayouts/slideLayout347.xml"/><Relationship Id="rId85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284.xml"/><Relationship Id="rId25" Type="http://schemas.openxmlformats.org/officeDocument/2006/relationships/slideLayout" Target="../slideLayouts/slideLayout292.xml"/><Relationship Id="rId33" Type="http://schemas.openxmlformats.org/officeDocument/2006/relationships/slideLayout" Target="../slideLayouts/slideLayout300.xml"/><Relationship Id="rId38" Type="http://schemas.openxmlformats.org/officeDocument/2006/relationships/slideLayout" Target="../slideLayouts/slideLayout305.xml"/><Relationship Id="rId46" Type="http://schemas.openxmlformats.org/officeDocument/2006/relationships/slideLayout" Target="../slideLayouts/slideLayout313.xml"/><Relationship Id="rId59" Type="http://schemas.openxmlformats.org/officeDocument/2006/relationships/slideLayout" Target="../slideLayouts/slideLayout326.xml"/><Relationship Id="rId67" Type="http://schemas.openxmlformats.org/officeDocument/2006/relationships/slideLayout" Target="../slideLayouts/slideLayout334.xml"/><Relationship Id="rId20" Type="http://schemas.openxmlformats.org/officeDocument/2006/relationships/slideLayout" Target="../slideLayouts/slideLayout287.xml"/><Relationship Id="rId41" Type="http://schemas.openxmlformats.org/officeDocument/2006/relationships/slideLayout" Target="../slideLayouts/slideLayout308.xml"/><Relationship Id="rId54" Type="http://schemas.openxmlformats.org/officeDocument/2006/relationships/slideLayout" Target="../slideLayouts/slideLayout321.xml"/><Relationship Id="rId62" Type="http://schemas.openxmlformats.org/officeDocument/2006/relationships/slideLayout" Target="../slideLayouts/slideLayout329.xml"/><Relationship Id="rId70" Type="http://schemas.openxmlformats.org/officeDocument/2006/relationships/slideLayout" Target="../slideLayouts/slideLayout337.xml"/><Relationship Id="rId75" Type="http://schemas.openxmlformats.org/officeDocument/2006/relationships/slideLayout" Target="../slideLayouts/slideLayout342.xml"/><Relationship Id="rId83" Type="http://schemas.openxmlformats.org/officeDocument/2006/relationships/slideLayout" Target="../slideLayouts/slideLayout350.xml"/><Relationship Id="rId88" Type="http://schemas.openxmlformats.org/officeDocument/2006/relationships/slideLayout" Target="../slideLayouts/slideLayout355.xml"/><Relationship Id="rId91" Type="http://schemas.openxmlformats.org/officeDocument/2006/relationships/slideLayout" Target="../slideLayouts/slideLayout358.xml"/><Relationship Id="rId96" Type="http://schemas.openxmlformats.org/officeDocument/2006/relationships/slideLayout" Target="../slideLayouts/slideLayout363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5" Type="http://schemas.openxmlformats.org/officeDocument/2006/relationships/slideLayout" Target="../slideLayouts/slideLayout282.xml"/><Relationship Id="rId23" Type="http://schemas.openxmlformats.org/officeDocument/2006/relationships/slideLayout" Target="../slideLayouts/slideLayout290.xml"/><Relationship Id="rId28" Type="http://schemas.openxmlformats.org/officeDocument/2006/relationships/slideLayout" Target="../slideLayouts/slideLayout295.xml"/><Relationship Id="rId36" Type="http://schemas.openxmlformats.org/officeDocument/2006/relationships/slideLayout" Target="../slideLayouts/slideLayout303.xml"/><Relationship Id="rId49" Type="http://schemas.openxmlformats.org/officeDocument/2006/relationships/slideLayout" Target="../slideLayouts/slideLayout316.xml"/><Relationship Id="rId57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277.xml"/><Relationship Id="rId31" Type="http://schemas.openxmlformats.org/officeDocument/2006/relationships/slideLayout" Target="../slideLayouts/slideLayout298.xml"/><Relationship Id="rId44" Type="http://schemas.openxmlformats.org/officeDocument/2006/relationships/slideLayout" Target="../slideLayouts/slideLayout311.xml"/><Relationship Id="rId52" Type="http://schemas.openxmlformats.org/officeDocument/2006/relationships/slideLayout" Target="../slideLayouts/slideLayout319.xml"/><Relationship Id="rId60" Type="http://schemas.openxmlformats.org/officeDocument/2006/relationships/slideLayout" Target="../slideLayouts/slideLayout327.xml"/><Relationship Id="rId65" Type="http://schemas.openxmlformats.org/officeDocument/2006/relationships/slideLayout" Target="../slideLayouts/slideLayout332.xml"/><Relationship Id="rId73" Type="http://schemas.openxmlformats.org/officeDocument/2006/relationships/slideLayout" Target="../slideLayouts/slideLayout340.xml"/><Relationship Id="rId78" Type="http://schemas.openxmlformats.org/officeDocument/2006/relationships/slideLayout" Target="../slideLayouts/slideLayout345.xml"/><Relationship Id="rId81" Type="http://schemas.openxmlformats.org/officeDocument/2006/relationships/slideLayout" Target="../slideLayouts/slideLayout348.xml"/><Relationship Id="rId86" Type="http://schemas.openxmlformats.org/officeDocument/2006/relationships/slideLayout" Target="../slideLayouts/slideLayout353.xml"/><Relationship Id="rId94" Type="http://schemas.openxmlformats.org/officeDocument/2006/relationships/slideLayout" Target="../slideLayouts/slideLayout361.xml"/><Relationship Id="rId99" Type="http://schemas.openxmlformats.org/officeDocument/2006/relationships/theme" Target="../theme/theme13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0.xml"/><Relationship Id="rId18" Type="http://schemas.openxmlformats.org/officeDocument/2006/relationships/slideLayout" Target="../slideLayouts/slideLayout285.xml"/><Relationship Id="rId39" Type="http://schemas.openxmlformats.org/officeDocument/2006/relationships/slideLayout" Target="../slideLayouts/slideLayout306.xml"/><Relationship Id="rId34" Type="http://schemas.openxmlformats.org/officeDocument/2006/relationships/slideLayout" Target="../slideLayouts/slideLayout301.xml"/><Relationship Id="rId50" Type="http://schemas.openxmlformats.org/officeDocument/2006/relationships/slideLayout" Target="../slideLayouts/slideLayout317.xml"/><Relationship Id="rId55" Type="http://schemas.openxmlformats.org/officeDocument/2006/relationships/slideLayout" Target="../slideLayouts/slideLayout322.xml"/><Relationship Id="rId76" Type="http://schemas.openxmlformats.org/officeDocument/2006/relationships/slideLayout" Target="../slideLayouts/slideLayout343.xml"/><Relationship Id="rId97" Type="http://schemas.openxmlformats.org/officeDocument/2006/relationships/slideLayout" Target="../slideLayouts/slideLayout364.xml"/><Relationship Id="rId7" Type="http://schemas.openxmlformats.org/officeDocument/2006/relationships/slideLayout" Target="../slideLayouts/slideLayout274.xml"/><Relationship Id="rId71" Type="http://schemas.openxmlformats.org/officeDocument/2006/relationships/slideLayout" Target="../slideLayouts/slideLayout338.xml"/><Relationship Id="rId9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269.xml"/><Relationship Id="rId29" Type="http://schemas.openxmlformats.org/officeDocument/2006/relationships/slideLayout" Target="../slideLayouts/slideLayout296.xml"/><Relationship Id="rId24" Type="http://schemas.openxmlformats.org/officeDocument/2006/relationships/slideLayout" Target="../slideLayouts/slideLayout291.xml"/><Relationship Id="rId40" Type="http://schemas.openxmlformats.org/officeDocument/2006/relationships/slideLayout" Target="../slideLayouts/slideLayout307.xml"/><Relationship Id="rId45" Type="http://schemas.openxmlformats.org/officeDocument/2006/relationships/slideLayout" Target="../slideLayouts/slideLayout312.xml"/><Relationship Id="rId66" Type="http://schemas.openxmlformats.org/officeDocument/2006/relationships/slideLayout" Target="../slideLayouts/slideLayout333.xml"/><Relationship Id="rId87" Type="http://schemas.openxmlformats.org/officeDocument/2006/relationships/slideLayout" Target="../slideLayouts/slideLayout354.xml"/><Relationship Id="rId61" Type="http://schemas.openxmlformats.org/officeDocument/2006/relationships/slideLayout" Target="../slideLayouts/slideLayout328.xml"/><Relationship Id="rId82" Type="http://schemas.openxmlformats.org/officeDocument/2006/relationships/slideLayout" Target="../slideLayouts/slideLayout349.xml"/><Relationship Id="rId1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81.xml"/><Relationship Id="rId30" Type="http://schemas.openxmlformats.org/officeDocument/2006/relationships/slideLayout" Target="../slideLayouts/slideLayout297.xml"/><Relationship Id="rId35" Type="http://schemas.openxmlformats.org/officeDocument/2006/relationships/slideLayout" Target="../slideLayouts/slideLayout302.xml"/><Relationship Id="rId56" Type="http://schemas.openxmlformats.org/officeDocument/2006/relationships/slideLayout" Target="../slideLayouts/slideLayout323.xml"/><Relationship Id="rId77" Type="http://schemas.openxmlformats.org/officeDocument/2006/relationships/slideLayout" Target="../slideLayouts/slideLayout344.xml"/><Relationship Id="rId100" Type="http://schemas.openxmlformats.org/officeDocument/2006/relationships/hyperlink" Target="https://www.linkedin.com/company/gradhoc" TargetMode="External"/><Relationship Id="rId8" Type="http://schemas.openxmlformats.org/officeDocument/2006/relationships/slideLayout" Target="../slideLayouts/slideLayout275.xml"/><Relationship Id="rId51" Type="http://schemas.openxmlformats.org/officeDocument/2006/relationships/slideLayout" Target="../slideLayouts/slideLayout318.xml"/><Relationship Id="rId72" Type="http://schemas.openxmlformats.org/officeDocument/2006/relationships/slideLayout" Target="../slideLayouts/slideLayout339.xml"/><Relationship Id="rId93" Type="http://schemas.openxmlformats.org/officeDocument/2006/relationships/slideLayout" Target="../slideLayouts/slideLayout360.xml"/><Relationship Id="rId98" Type="http://schemas.openxmlformats.org/officeDocument/2006/relationships/slideLayout" Target="../slideLayouts/slideLayout3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3.xml"/><Relationship Id="rId21" Type="http://schemas.openxmlformats.org/officeDocument/2006/relationships/slideLayout" Target="../slideLayouts/slideLayout398.xml"/><Relationship Id="rId42" Type="http://schemas.openxmlformats.org/officeDocument/2006/relationships/slideLayout" Target="../slideLayouts/slideLayout419.xml"/><Relationship Id="rId47" Type="http://schemas.openxmlformats.org/officeDocument/2006/relationships/slideLayout" Target="../slideLayouts/slideLayout424.xml"/><Relationship Id="rId63" Type="http://schemas.openxmlformats.org/officeDocument/2006/relationships/slideLayout" Target="../slideLayouts/slideLayout440.xml"/><Relationship Id="rId68" Type="http://schemas.openxmlformats.org/officeDocument/2006/relationships/slideLayout" Target="../slideLayouts/slideLayout445.xml"/><Relationship Id="rId1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88.xml"/><Relationship Id="rId24" Type="http://schemas.openxmlformats.org/officeDocument/2006/relationships/slideLayout" Target="../slideLayouts/slideLayout401.xml"/><Relationship Id="rId32" Type="http://schemas.openxmlformats.org/officeDocument/2006/relationships/slideLayout" Target="../slideLayouts/slideLayout409.xml"/><Relationship Id="rId37" Type="http://schemas.openxmlformats.org/officeDocument/2006/relationships/slideLayout" Target="../slideLayouts/slideLayout414.xml"/><Relationship Id="rId40" Type="http://schemas.openxmlformats.org/officeDocument/2006/relationships/slideLayout" Target="../slideLayouts/slideLayout417.xml"/><Relationship Id="rId45" Type="http://schemas.openxmlformats.org/officeDocument/2006/relationships/slideLayout" Target="../slideLayouts/slideLayout422.xml"/><Relationship Id="rId53" Type="http://schemas.openxmlformats.org/officeDocument/2006/relationships/slideLayout" Target="../slideLayouts/slideLayout430.xml"/><Relationship Id="rId58" Type="http://schemas.openxmlformats.org/officeDocument/2006/relationships/slideLayout" Target="../slideLayouts/slideLayout435.xml"/><Relationship Id="rId66" Type="http://schemas.openxmlformats.org/officeDocument/2006/relationships/slideLayout" Target="../slideLayouts/slideLayout443.xml"/><Relationship Id="rId74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438.xml"/><Relationship Id="rId19" Type="http://schemas.openxmlformats.org/officeDocument/2006/relationships/slideLayout" Target="../slideLayouts/slideLayout396.xml"/><Relationship Id="rId14" Type="http://schemas.openxmlformats.org/officeDocument/2006/relationships/slideLayout" Target="../slideLayouts/slideLayout391.xml"/><Relationship Id="rId22" Type="http://schemas.openxmlformats.org/officeDocument/2006/relationships/slideLayout" Target="../slideLayouts/slideLayout399.xml"/><Relationship Id="rId27" Type="http://schemas.openxmlformats.org/officeDocument/2006/relationships/slideLayout" Target="../slideLayouts/slideLayout404.xml"/><Relationship Id="rId30" Type="http://schemas.openxmlformats.org/officeDocument/2006/relationships/slideLayout" Target="../slideLayouts/slideLayout407.xml"/><Relationship Id="rId35" Type="http://schemas.openxmlformats.org/officeDocument/2006/relationships/slideLayout" Target="../slideLayouts/slideLayout412.xml"/><Relationship Id="rId43" Type="http://schemas.openxmlformats.org/officeDocument/2006/relationships/slideLayout" Target="../slideLayouts/slideLayout420.xml"/><Relationship Id="rId48" Type="http://schemas.openxmlformats.org/officeDocument/2006/relationships/slideLayout" Target="../slideLayouts/slideLayout425.xml"/><Relationship Id="rId56" Type="http://schemas.openxmlformats.org/officeDocument/2006/relationships/slideLayout" Target="../slideLayouts/slideLayout433.xml"/><Relationship Id="rId64" Type="http://schemas.openxmlformats.org/officeDocument/2006/relationships/slideLayout" Target="../slideLayouts/slideLayout441.xml"/><Relationship Id="rId69" Type="http://schemas.openxmlformats.org/officeDocument/2006/relationships/slideLayout" Target="../slideLayouts/slideLayout446.xml"/><Relationship Id="rId77" Type="http://schemas.openxmlformats.org/officeDocument/2006/relationships/image" Target="../media/image8.png"/><Relationship Id="rId8" Type="http://schemas.openxmlformats.org/officeDocument/2006/relationships/slideLayout" Target="../slideLayouts/slideLayout385.xml"/><Relationship Id="rId51" Type="http://schemas.openxmlformats.org/officeDocument/2006/relationships/slideLayout" Target="../slideLayouts/slideLayout428.xml"/><Relationship Id="rId72" Type="http://schemas.openxmlformats.org/officeDocument/2006/relationships/slideLayout" Target="../slideLayouts/slideLayout449.xml"/><Relationship Id="rId3" Type="http://schemas.openxmlformats.org/officeDocument/2006/relationships/slideLayout" Target="../slideLayouts/slideLayout380.xml"/><Relationship Id="rId12" Type="http://schemas.openxmlformats.org/officeDocument/2006/relationships/slideLayout" Target="../slideLayouts/slideLayout389.xml"/><Relationship Id="rId17" Type="http://schemas.openxmlformats.org/officeDocument/2006/relationships/slideLayout" Target="../slideLayouts/slideLayout394.xml"/><Relationship Id="rId25" Type="http://schemas.openxmlformats.org/officeDocument/2006/relationships/slideLayout" Target="../slideLayouts/slideLayout402.xml"/><Relationship Id="rId33" Type="http://schemas.openxmlformats.org/officeDocument/2006/relationships/slideLayout" Target="../slideLayouts/slideLayout410.xml"/><Relationship Id="rId38" Type="http://schemas.openxmlformats.org/officeDocument/2006/relationships/slideLayout" Target="../slideLayouts/slideLayout415.xml"/><Relationship Id="rId46" Type="http://schemas.openxmlformats.org/officeDocument/2006/relationships/slideLayout" Target="../slideLayouts/slideLayout423.xml"/><Relationship Id="rId59" Type="http://schemas.openxmlformats.org/officeDocument/2006/relationships/slideLayout" Target="../slideLayouts/slideLayout436.xml"/><Relationship Id="rId67" Type="http://schemas.openxmlformats.org/officeDocument/2006/relationships/slideLayout" Target="../slideLayouts/slideLayout444.xml"/><Relationship Id="rId20" Type="http://schemas.openxmlformats.org/officeDocument/2006/relationships/slideLayout" Target="../slideLayouts/slideLayout397.xml"/><Relationship Id="rId41" Type="http://schemas.openxmlformats.org/officeDocument/2006/relationships/slideLayout" Target="../slideLayouts/slideLayout418.xml"/><Relationship Id="rId54" Type="http://schemas.openxmlformats.org/officeDocument/2006/relationships/slideLayout" Target="../slideLayouts/slideLayout431.xml"/><Relationship Id="rId62" Type="http://schemas.openxmlformats.org/officeDocument/2006/relationships/slideLayout" Target="../slideLayouts/slideLayout439.xml"/><Relationship Id="rId70" Type="http://schemas.openxmlformats.org/officeDocument/2006/relationships/slideLayout" Target="../slideLayouts/slideLayout447.xml"/><Relationship Id="rId75" Type="http://schemas.openxmlformats.org/officeDocument/2006/relationships/theme" Target="../theme/theme15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5" Type="http://schemas.openxmlformats.org/officeDocument/2006/relationships/slideLayout" Target="../slideLayouts/slideLayout392.xml"/><Relationship Id="rId23" Type="http://schemas.openxmlformats.org/officeDocument/2006/relationships/slideLayout" Target="../slideLayouts/slideLayout400.xml"/><Relationship Id="rId28" Type="http://schemas.openxmlformats.org/officeDocument/2006/relationships/slideLayout" Target="../slideLayouts/slideLayout405.xml"/><Relationship Id="rId36" Type="http://schemas.openxmlformats.org/officeDocument/2006/relationships/slideLayout" Target="../slideLayouts/slideLayout413.xml"/><Relationship Id="rId49" Type="http://schemas.openxmlformats.org/officeDocument/2006/relationships/slideLayout" Target="../slideLayouts/slideLayout426.xml"/><Relationship Id="rId57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387.xml"/><Relationship Id="rId31" Type="http://schemas.openxmlformats.org/officeDocument/2006/relationships/slideLayout" Target="../slideLayouts/slideLayout408.xml"/><Relationship Id="rId44" Type="http://schemas.openxmlformats.org/officeDocument/2006/relationships/slideLayout" Target="../slideLayouts/slideLayout421.xml"/><Relationship Id="rId52" Type="http://schemas.openxmlformats.org/officeDocument/2006/relationships/slideLayout" Target="../slideLayouts/slideLayout429.xml"/><Relationship Id="rId60" Type="http://schemas.openxmlformats.org/officeDocument/2006/relationships/slideLayout" Target="../slideLayouts/slideLayout437.xml"/><Relationship Id="rId65" Type="http://schemas.openxmlformats.org/officeDocument/2006/relationships/slideLayout" Target="../slideLayouts/slideLayout442.xml"/><Relationship Id="rId73" Type="http://schemas.openxmlformats.org/officeDocument/2006/relationships/slideLayout" Target="../slideLayouts/slideLayout450.xml"/><Relationship Id="rId78" Type="http://schemas.openxmlformats.org/officeDocument/2006/relationships/image" Target="../media/image9.png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0.xml"/><Relationship Id="rId18" Type="http://schemas.openxmlformats.org/officeDocument/2006/relationships/slideLayout" Target="../slideLayouts/slideLayout395.xml"/><Relationship Id="rId39" Type="http://schemas.openxmlformats.org/officeDocument/2006/relationships/slideLayout" Target="../slideLayouts/slideLayout416.xml"/><Relationship Id="rId34" Type="http://schemas.openxmlformats.org/officeDocument/2006/relationships/slideLayout" Target="../slideLayouts/slideLayout411.xml"/><Relationship Id="rId50" Type="http://schemas.openxmlformats.org/officeDocument/2006/relationships/slideLayout" Target="../slideLayouts/slideLayout427.xml"/><Relationship Id="rId55" Type="http://schemas.openxmlformats.org/officeDocument/2006/relationships/slideLayout" Target="../slideLayouts/slideLayout432.xml"/><Relationship Id="rId76" Type="http://schemas.openxmlformats.org/officeDocument/2006/relationships/hyperlink" Target="https://www.linkedin.com/company/gradhoc" TargetMode="External"/><Relationship Id="rId7" Type="http://schemas.openxmlformats.org/officeDocument/2006/relationships/slideLayout" Target="../slideLayouts/slideLayout384.xml"/><Relationship Id="rId71" Type="http://schemas.openxmlformats.org/officeDocument/2006/relationships/slideLayout" Target="../slideLayouts/slideLayout448.xml"/><Relationship Id="rId2" Type="http://schemas.openxmlformats.org/officeDocument/2006/relationships/slideLayout" Target="../slideLayouts/slideLayout379.xml"/><Relationship Id="rId29" Type="http://schemas.openxmlformats.org/officeDocument/2006/relationships/slideLayout" Target="../slideLayouts/slideLayout40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slideLayout" Target="../slideLayouts/slideLayout464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slideLayout" Target="../slideLayouts/slideLayout46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53.xml"/><Relationship Id="rId16" Type="http://schemas.openxmlformats.org/officeDocument/2006/relationships/hyperlink" Target="https://www.linkedin.com/company/gradhoc" TargetMode="Externa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Relationship Id="rId14" Type="http://schemas.openxmlformats.org/officeDocument/2006/relationships/slideLayout" Target="../slideLayouts/slideLayout4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70.xml"/><Relationship Id="rId10" Type="http://schemas.openxmlformats.org/officeDocument/2006/relationships/hyperlink" Target="https://www.linkedin.com/company/gradhoc" TargetMode="External"/><Relationship Id="rId4" Type="http://schemas.openxmlformats.org/officeDocument/2006/relationships/slideLayout" Target="../slideLayouts/slideLayout469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99.xml"/><Relationship Id="rId21" Type="http://schemas.openxmlformats.org/officeDocument/2006/relationships/slideLayout" Target="../slideLayouts/slideLayout494.xml"/><Relationship Id="rId42" Type="http://schemas.openxmlformats.org/officeDocument/2006/relationships/slideLayout" Target="../slideLayouts/slideLayout515.xml"/><Relationship Id="rId47" Type="http://schemas.openxmlformats.org/officeDocument/2006/relationships/slideLayout" Target="../slideLayouts/slideLayout520.xml"/><Relationship Id="rId63" Type="http://schemas.openxmlformats.org/officeDocument/2006/relationships/slideLayout" Target="../slideLayouts/slideLayout536.xml"/><Relationship Id="rId68" Type="http://schemas.openxmlformats.org/officeDocument/2006/relationships/slideLayout" Target="../slideLayouts/slideLayout541.xml"/><Relationship Id="rId7" Type="http://schemas.openxmlformats.org/officeDocument/2006/relationships/slideLayout" Target="../slideLayouts/slideLayout480.xml"/><Relationship Id="rId71" Type="http://schemas.openxmlformats.org/officeDocument/2006/relationships/theme" Target="../theme/theme18.xml"/><Relationship Id="rId2" Type="http://schemas.openxmlformats.org/officeDocument/2006/relationships/slideLayout" Target="../slideLayouts/slideLayout475.xml"/><Relationship Id="rId16" Type="http://schemas.openxmlformats.org/officeDocument/2006/relationships/slideLayout" Target="../slideLayouts/slideLayout489.xml"/><Relationship Id="rId29" Type="http://schemas.openxmlformats.org/officeDocument/2006/relationships/slideLayout" Target="../slideLayouts/slideLayout502.xml"/><Relationship Id="rId11" Type="http://schemas.openxmlformats.org/officeDocument/2006/relationships/slideLayout" Target="../slideLayouts/slideLayout484.xml"/><Relationship Id="rId24" Type="http://schemas.openxmlformats.org/officeDocument/2006/relationships/slideLayout" Target="../slideLayouts/slideLayout497.xml"/><Relationship Id="rId32" Type="http://schemas.openxmlformats.org/officeDocument/2006/relationships/slideLayout" Target="../slideLayouts/slideLayout505.xml"/><Relationship Id="rId37" Type="http://schemas.openxmlformats.org/officeDocument/2006/relationships/slideLayout" Target="../slideLayouts/slideLayout510.xml"/><Relationship Id="rId40" Type="http://schemas.openxmlformats.org/officeDocument/2006/relationships/slideLayout" Target="../slideLayouts/slideLayout513.xml"/><Relationship Id="rId45" Type="http://schemas.openxmlformats.org/officeDocument/2006/relationships/slideLayout" Target="../slideLayouts/slideLayout518.xml"/><Relationship Id="rId53" Type="http://schemas.openxmlformats.org/officeDocument/2006/relationships/slideLayout" Target="../slideLayouts/slideLayout526.xml"/><Relationship Id="rId58" Type="http://schemas.openxmlformats.org/officeDocument/2006/relationships/slideLayout" Target="../slideLayouts/slideLayout531.xml"/><Relationship Id="rId66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478.xml"/><Relationship Id="rId61" Type="http://schemas.openxmlformats.org/officeDocument/2006/relationships/slideLayout" Target="../slideLayouts/slideLayout534.xml"/><Relationship Id="rId19" Type="http://schemas.openxmlformats.org/officeDocument/2006/relationships/slideLayout" Target="../slideLayouts/slideLayout492.xml"/><Relationship Id="rId14" Type="http://schemas.openxmlformats.org/officeDocument/2006/relationships/slideLayout" Target="../slideLayouts/slideLayout487.xml"/><Relationship Id="rId22" Type="http://schemas.openxmlformats.org/officeDocument/2006/relationships/slideLayout" Target="../slideLayouts/slideLayout495.xml"/><Relationship Id="rId27" Type="http://schemas.openxmlformats.org/officeDocument/2006/relationships/slideLayout" Target="../slideLayouts/slideLayout500.xml"/><Relationship Id="rId30" Type="http://schemas.openxmlformats.org/officeDocument/2006/relationships/slideLayout" Target="../slideLayouts/slideLayout503.xml"/><Relationship Id="rId35" Type="http://schemas.openxmlformats.org/officeDocument/2006/relationships/slideLayout" Target="../slideLayouts/slideLayout508.xml"/><Relationship Id="rId43" Type="http://schemas.openxmlformats.org/officeDocument/2006/relationships/slideLayout" Target="../slideLayouts/slideLayout516.xml"/><Relationship Id="rId48" Type="http://schemas.openxmlformats.org/officeDocument/2006/relationships/slideLayout" Target="../slideLayouts/slideLayout521.xml"/><Relationship Id="rId56" Type="http://schemas.openxmlformats.org/officeDocument/2006/relationships/slideLayout" Target="../slideLayouts/slideLayout529.xml"/><Relationship Id="rId64" Type="http://schemas.openxmlformats.org/officeDocument/2006/relationships/slideLayout" Target="../slideLayouts/slideLayout537.xml"/><Relationship Id="rId69" Type="http://schemas.openxmlformats.org/officeDocument/2006/relationships/slideLayout" Target="../slideLayouts/slideLayout542.xml"/><Relationship Id="rId8" Type="http://schemas.openxmlformats.org/officeDocument/2006/relationships/slideLayout" Target="../slideLayouts/slideLayout481.xml"/><Relationship Id="rId51" Type="http://schemas.openxmlformats.org/officeDocument/2006/relationships/slideLayout" Target="../slideLayouts/slideLayout524.xml"/><Relationship Id="rId72" Type="http://schemas.openxmlformats.org/officeDocument/2006/relationships/hyperlink" Target="https://www.linkedin.com/company/gradhoc" TargetMode="External"/><Relationship Id="rId3" Type="http://schemas.openxmlformats.org/officeDocument/2006/relationships/slideLayout" Target="../slideLayouts/slideLayout476.xml"/><Relationship Id="rId12" Type="http://schemas.openxmlformats.org/officeDocument/2006/relationships/slideLayout" Target="../slideLayouts/slideLayout485.xml"/><Relationship Id="rId17" Type="http://schemas.openxmlformats.org/officeDocument/2006/relationships/slideLayout" Target="../slideLayouts/slideLayout490.xml"/><Relationship Id="rId25" Type="http://schemas.openxmlformats.org/officeDocument/2006/relationships/slideLayout" Target="../slideLayouts/slideLayout498.xml"/><Relationship Id="rId33" Type="http://schemas.openxmlformats.org/officeDocument/2006/relationships/slideLayout" Target="../slideLayouts/slideLayout506.xml"/><Relationship Id="rId38" Type="http://schemas.openxmlformats.org/officeDocument/2006/relationships/slideLayout" Target="../slideLayouts/slideLayout511.xml"/><Relationship Id="rId46" Type="http://schemas.openxmlformats.org/officeDocument/2006/relationships/slideLayout" Target="../slideLayouts/slideLayout519.xml"/><Relationship Id="rId59" Type="http://schemas.openxmlformats.org/officeDocument/2006/relationships/slideLayout" Target="../slideLayouts/slideLayout532.xml"/><Relationship Id="rId67" Type="http://schemas.openxmlformats.org/officeDocument/2006/relationships/slideLayout" Target="../slideLayouts/slideLayout540.xml"/><Relationship Id="rId20" Type="http://schemas.openxmlformats.org/officeDocument/2006/relationships/slideLayout" Target="../slideLayouts/slideLayout493.xml"/><Relationship Id="rId41" Type="http://schemas.openxmlformats.org/officeDocument/2006/relationships/slideLayout" Target="../slideLayouts/slideLayout514.xml"/><Relationship Id="rId54" Type="http://schemas.openxmlformats.org/officeDocument/2006/relationships/slideLayout" Target="../slideLayouts/slideLayout527.xml"/><Relationship Id="rId62" Type="http://schemas.openxmlformats.org/officeDocument/2006/relationships/slideLayout" Target="../slideLayouts/slideLayout535.xml"/><Relationship Id="rId70" Type="http://schemas.openxmlformats.org/officeDocument/2006/relationships/slideLayout" Target="../slideLayouts/slideLayout543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5" Type="http://schemas.openxmlformats.org/officeDocument/2006/relationships/slideLayout" Target="../slideLayouts/slideLayout488.xml"/><Relationship Id="rId23" Type="http://schemas.openxmlformats.org/officeDocument/2006/relationships/slideLayout" Target="../slideLayouts/slideLayout496.xml"/><Relationship Id="rId28" Type="http://schemas.openxmlformats.org/officeDocument/2006/relationships/slideLayout" Target="../slideLayouts/slideLayout501.xml"/><Relationship Id="rId36" Type="http://schemas.openxmlformats.org/officeDocument/2006/relationships/slideLayout" Target="../slideLayouts/slideLayout509.xml"/><Relationship Id="rId49" Type="http://schemas.openxmlformats.org/officeDocument/2006/relationships/slideLayout" Target="../slideLayouts/slideLayout522.xml"/><Relationship Id="rId57" Type="http://schemas.openxmlformats.org/officeDocument/2006/relationships/slideLayout" Target="../slideLayouts/slideLayout530.xml"/><Relationship Id="rId10" Type="http://schemas.openxmlformats.org/officeDocument/2006/relationships/slideLayout" Target="../slideLayouts/slideLayout483.xml"/><Relationship Id="rId31" Type="http://schemas.openxmlformats.org/officeDocument/2006/relationships/slideLayout" Target="../slideLayouts/slideLayout504.xml"/><Relationship Id="rId44" Type="http://schemas.openxmlformats.org/officeDocument/2006/relationships/slideLayout" Target="../slideLayouts/slideLayout517.xml"/><Relationship Id="rId52" Type="http://schemas.openxmlformats.org/officeDocument/2006/relationships/slideLayout" Target="../slideLayouts/slideLayout525.xml"/><Relationship Id="rId60" Type="http://schemas.openxmlformats.org/officeDocument/2006/relationships/slideLayout" Target="../slideLayouts/slideLayout533.xml"/><Relationship Id="rId65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Relationship Id="rId13" Type="http://schemas.openxmlformats.org/officeDocument/2006/relationships/slideLayout" Target="../slideLayouts/slideLayout486.xml"/><Relationship Id="rId18" Type="http://schemas.openxmlformats.org/officeDocument/2006/relationships/slideLayout" Target="../slideLayouts/slideLayout491.xml"/><Relationship Id="rId39" Type="http://schemas.openxmlformats.org/officeDocument/2006/relationships/slideLayout" Target="../slideLayouts/slideLayout512.xml"/><Relationship Id="rId34" Type="http://schemas.openxmlformats.org/officeDocument/2006/relationships/slideLayout" Target="../slideLayouts/slideLayout507.xml"/><Relationship Id="rId50" Type="http://schemas.openxmlformats.org/officeDocument/2006/relationships/slideLayout" Target="../slideLayouts/slideLayout523.xml"/><Relationship Id="rId55" Type="http://schemas.openxmlformats.org/officeDocument/2006/relationships/slideLayout" Target="../slideLayouts/slideLayout5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hyperlink" Target="https://www.linkedin.com/company/gradhoc" TargetMode="Externa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hyperlink" Target="https://www.linkedin.com/company/gradhoc" TargetMode="Externa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hyperlink" Target="https://www.linkedin.com/company/gradhoc" TargetMode="Externa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86.xml"/><Relationship Id="rId47" Type="http://schemas.openxmlformats.org/officeDocument/2006/relationships/slideLayout" Target="../slideLayouts/slideLayout91.xml"/><Relationship Id="rId63" Type="http://schemas.openxmlformats.org/officeDocument/2006/relationships/slideLayout" Target="../slideLayouts/slideLayout107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71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3" Type="http://schemas.openxmlformats.org/officeDocument/2006/relationships/slideLayout" Target="../slideLayouts/slideLayout97.xml"/><Relationship Id="rId58" Type="http://schemas.openxmlformats.org/officeDocument/2006/relationships/slideLayout" Target="../slideLayouts/slideLayout102.xml"/><Relationship Id="rId6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49.xml"/><Relationship Id="rId61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slideLayout" Target="../slideLayouts/slideLayout92.xml"/><Relationship Id="rId56" Type="http://schemas.openxmlformats.org/officeDocument/2006/relationships/slideLayout" Target="../slideLayouts/slideLayout100.xml"/><Relationship Id="rId64" Type="http://schemas.openxmlformats.org/officeDocument/2006/relationships/slideLayout" Target="../slideLayouts/slideLayout108.xml"/><Relationship Id="rId69" Type="http://schemas.openxmlformats.org/officeDocument/2006/relationships/hyperlink" Target="https://www.linkedin.com/company/gradhoc" TargetMode="External"/><Relationship Id="rId8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95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59" Type="http://schemas.openxmlformats.org/officeDocument/2006/relationships/slideLayout" Target="../slideLayouts/slideLayout103.xml"/><Relationship Id="rId67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85.xml"/><Relationship Id="rId54" Type="http://schemas.openxmlformats.org/officeDocument/2006/relationships/slideLayout" Target="../slideLayouts/slideLayout98.xml"/><Relationship Id="rId62" Type="http://schemas.openxmlformats.org/officeDocument/2006/relationships/slideLayout" Target="../slideLayouts/slideLayout106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49" Type="http://schemas.openxmlformats.org/officeDocument/2006/relationships/slideLayout" Target="../slideLayouts/slideLayout93.xml"/><Relationship Id="rId57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52" Type="http://schemas.openxmlformats.org/officeDocument/2006/relationships/slideLayout" Target="../slideLayouts/slideLayout96.xml"/><Relationship Id="rId60" Type="http://schemas.openxmlformats.org/officeDocument/2006/relationships/slideLayout" Target="../slideLayouts/slideLayout104.xml"/><Relationship Id="rId6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94.xml"/><Relationship Id="rId55" Type="http://schemas.openxmlformats.org/officeDocument/2006/relationships/slideLayout" Target="../slideLayouts/slideLayout99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53.xml"/><Relationship Id="rId47" Type="http://schemas.openxmlformats.org/officeDocument/2006/relationships/slideLayout" Target="../slideLayouts/slideLayout158.xml"/><Relationship Id="rId63" Type="http://schemas.openxmlformats.org/officeDocument/2006/relationships/slideLayout" Target="../slideLayouts/slideLayout174.xml"/><Relationship Id="rId68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51.xml"/><Relationship Id="rId45" Type="http://schemas.openxmlformats.org/officeDocument/2006/relationships/slideLayout" Target="../slideLayouts/slideLayout156.xml"/><Relationship Id="rId53" Type="http://schemas.openxmlformats.org/officeDocument/2006/relationships/slideLayout" Target="../slideLayouts/slideLayout164.xml"/><Relationship Id="rId58" Type="http://schemas.openxmlformats.org/officeDocument/2006/relationships/slideLayout" Target="../slideLayouts/slideLayout169.xml"/><Relationship Id="rId66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16.xml"/><Relationship Id="rId61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43" Type="http://schemas.openxmlformats.org/officeDocument/2006/relationships/slideLayout" Target="../slideLayouts/slideLayout154.xml"/><Relationship Id="rId48" Type="http://schemas.openxmlformats.org/officeDocument/2006/relationships/slideLayout" Target="../slideLayouts/slideLayout159.xml"/><Relationship Id="rId56" Type="http://schemas.openxmlformats.org/officeDocument/2006/relationships/slideLayout" Target="../slideLayouts/slideLayout167.xml"/><Relationship Id="rId64" Type="http://schemas.openxmlformats.org/officeDocument/2006/relationships/slideLayout" Target="../slideLayouts/slideLayout175.xml"/><Relationship Id="rId69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19.xml"/><Relationship Id="rId51" Type="http://schemas.openxmlformats.org/officeDocument/2006/relationships/slideLayout" Target="../slideLayouts/slideLayout162.xml"/><Relationship Id="rId72" Type="http://schemas.openxmlformats.org/officeDocument/2006/relationships/theme" Target="../theme/theme6.xml"/><Relationship Id="rId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Relationship Id="rId46" Type="http://schemas.openxmlformats.org/officeDocument/2006/relationships/slideLayout" Target="../slideLayouts/slideLayout157.xml"/><Relationship Id="rId59" Type="http://schemas.openxmlformats.org/officeDocument/2006/relationships/slideLayout" Target="../slideLayouts/slideLayout170.xml"/><Relationship Id="rId67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31.xml"/><Relationship Id="rId41" Type="http://schemas.openxmlformats.org/officeDocument/2006/relationships/slideLayout" Target="../slideLayouts/slideLayout152.xml"/><Relationship Id="rId54" Type="http://schemas.openxmlformats.org/officeDocument/2006/relationships/slideLayout" Target="../slideLayouts/slideLayout165.xml"/><Relationship Id="rId62" Type="http://schemas.openxmlformats.org/officeDocument/2006/relationships/slideLayout" Target="../slideLayouts/slideLayout173.xml"/><Relationship Id="rId7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49" Type="http://schemas.openxmlformats.org/officeDocument/2006/relationships/slideLayout" Target="../slideLayouts/slideLayout160.xml"/><Relationship Id="rId57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155.xml"/><Relationship Id="rId52" Type="http://schemas.openxmlformats.org/officeDocument/2006/relationships/slideLayout" Target="../slideLayouts/slideLayout163.xml"/><Relationship Id="rId60" Type="http://schemas.openxmlformats.org/officeDocument/2006/relationships/slideLayout" Target="../slideLayouts/slideLayout171.xml"/><Relationship Id="rId65" Type="http://schemas.openxmlformats.org/officeDocument/2006/relationships/slideLayout" Target="../slideLayouts/slideLayout176.xml"/><Relationship Id="rId73" Type="http://schemas.openxmlformats.org/officeDocument/2006/relationships/hyperlink" Target="https://www.linkedin.com/company/gradhoc" TargetMode="Externa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9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45.xml"/><Relationship Id="rId50" Type="http://schemas.openxmlformats.org/officeDocument/2006/relationships/slideLayout" Target="../slideLayouts/slideLayout161.xml"/><Relationship Id="rId55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18.xml"/><Relationship Id="rId71" Type="http://schemas.openxmlformats.org/officeDocument/2006/relationships/slideLayout" Target="../slideLayouts/slideLayout1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hyperlink" Target="https://www.linkedin.com/company/gradhoc" TargetMode="Externa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23" Type="http://schemas.openxmlformats.org/officeDocument/2006/relationships/hyperlink" Target="https://www.linkedin.com/company/gradhoc" TargetMode="Externa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hyperlink" Target="https://www.linkedin.com/company/gradhoc" TargetMode="Externa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24" name="Rectangle 23">
            <a:hlinkClick r:id="rId4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7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6" r:id="rId1"/>
    <p:sldLayoutId id="214748553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12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6AF45BB-0B4E-AF38-A89A-E561D7532739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C5DD64-7D95-726D-5AEE-59C8DD1ED1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386C5A-78AD-2DBC-C2F4-2B4CE5772F60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419321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3" r:id="rId1"/>
    <p:sldLayoutId id="2147485904" r:id="rId2"/>
    <p:sldLayoutId id="2147485905" r:id="rId3"/>
    <p:sldLayoutId id="2147485906" r:id="rId4"/>
    <p:sldLayoutId id="2147485907" r:id="rId5"/>
    <p:sldLayoutId id="2147485908" r:id="rId6"/>
    <p:sldLayoutId id="2147485909" r:id="rId7"/>
    <p:sldLayoutId id="2147485910" r:id="rId8"/>
    <p:sldLayoutId id="2147485911" r:id="rId9"/>
    <p:sldLayoutId id="2147485912" r:id="rId1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15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8045AC9-4560-9AF2-99CA-F29779C95275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C48DDD-4A7E-3A3E-7DCB-6701FFFD2DE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BF760B2-EAD9-F781-F322-EDCEFE979D34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412388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4" r:id="rId1"/>
    <p:sldLayoutId id="2147485915" r:id="rId2"/>
    <p:sldLayoutId id="2147485916" r:id="rId3"/>
    <p:sldLayoutId id="2147485917" r:id="rId4"/>
    <p:sldLayoutId id="2147485918" r:id="rId5"/>
    <p:sldLayoutId id="2147485919" r:id="rId6"/>
    <p:sldLayoutId id="2147485921" r:id="rId7"/>
    <p:sldLayoutId id="2147485922" r:id="rId8"/>
    <p:sldLayoutId id="2147485923" r:id="rId9"/>
    <p:sldLayoutId id="2147485924" r:id="rId10"/>
    <p:sldLayoutId id="2147485925" r:id="rId11"/>
    <p:sldLayoutId id="2147485926" r:id="rId12"/>
    <p:sldLayoutId id="2147485927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14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8045AC9-4560-9AF2-99CA-F29779C95275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C48DDD-4A7E-3A3E-7DCB-6701FFFD2DE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BF760B2-EAD9-F781-F322-EDCEFE979D34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121014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9" r:id="rId1"/>
    <p:sldLayoutId id="2147485930" r:id="rId2"/>
    <p:sldLayoutId id="2147485931" r:id="rId3"/>
    <p:sldLayoutId id="2147485932" r:id="rId4"/>
    <p:sldLayoutId id="2147485933" r:id="rId5"/>
    <p:sldLayoutId id="2147485934" r:id="rId6"/>
    <p:sldLayoutId id="2147485935" r:id="rId7"/>
    <p:sldLayoutId id="2147485937" r:id="rId8"/>
    <p:sldLayoutId id="2147485938" r:id="rId9"/>
    <p:sldLayoutId id="2147485939" r:id="rId10"/>
    <p:sldLayoutId id="2147485940" r:id="rId11"/>
    <p:sldLayoutId id="2147485941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/>
        </p:nvSpPr>
        <p:spPr>
          <a:xfrm rot="16200000">
            <a:off x="21209676" y="5902011"/>
            <a:ext cx="47929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Gradhoc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Smart Refrigeration, cooler 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/>
        </p:nvSpPr>
        <p:spPr>
          <a:xfrm rot="16200000">
            <a:off x="-16920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+mj-lt"/>
              </a:rPr>
              <a:t>GRADHOC</a:t>
            </a:r>
          </a:p>
        </p:txBody>
      </p:sp>
      <p:sp>
        <p:nvSpPr>
          <p:cNvPr id="24" name="Rectangle 23">
            <a:hlinkClick r:id="rId100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6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43" r:id="rId1"/>
    <p:sldLayoutId id="2147485944" r:id="rId2"/>
    <p:sldLayoutId id="2147485945" r:id="rId3"/>
    <p:sldLayoutId id="2147485946" r:id="rId4"/>
    <p:sldLayoutId id="2147485947" r:id="rId5"/>
    <p:sldLayoutId id="2147485948" r:id="rId6"/>
    <p:sldLayoutId id="2147485949" r:id="rId7"/>
    <p:sldLayoutId id="2147485950" r:id="rId8"/>
    <p:sldLayoutId id="2147485951" r:id="rId9"/>
    <p:sldLayoutId id="2147485952" r:id="rId10"/>
    <p:sldLayoutId id="2147485953" r:id="rId11"/>
    <p:sldLayoutId id="2147485954" r:id="rId12"/>
    <p:sldLayoutId id="2147485955" r:id="rId13"/>
    <p:sldLayoutId id="2147485956" r:id="rId14"/>
    <p:sldLayoutId id="2147485957" r:id="rId15"/>
    <p:sldLayoutId id="2147485958" r:id="rId16"/>
    <p:sldLayoutId id="2147485959" r:id="rId17"/>
    <p:sldLayoutId id="2147485960" r:id="rId18"/>
    <p:sldLayoutId id="2147485961" r:id="rId19"/>
    <p:sldLayoutId id="2147485962" r:id="rId20"/>
    <p:sldLayoutId id="2147485963" r:id="rId21"/>
    <p:sldLayoutId id="2147485964" r:id="rId22"/>
    <p:sldLayoutId id="2147485965" r:id="rId23"/>
    <p:sldLayoutId id="2147485966" r:id="rId24"/>
    <p:sldLayoutId id="2147485967" r:id="rId25"/>
    <p:sldLayoutId id="2147485968" r:id="rId26"/>
    <p:sldLayoutId id="2147485969" r:id="rId27"/>
    <p:sldLayoutId id="2147485970" r:id="rId28"/>
    <p:sldLayoutId id="2147485971" r:id="rId29"/>
    <p:sldLayoutId id="2147485972" r:id="rId30"/>
    <p:sldLayoutId id="2147485973" r:id="rId31"/>
    <p:sldLayoutId id="2147485974" r:id="rId32"/>
    <p:sldLayoutId id="2147485975" r:id="rId33"/>
    <p:sldLayoutId id="2147485976" r:id="rId34"/>
    <p:sldLayoutId id="2147485977" r:id="rId35"/>
    <p:sldLayoutId id="2147485978" r:id="rId36"/>
    <p:sldLayoutId id="2147485979" r:id="rId37"/>
    <p:sldLayoutId id="2147485980" r:id="rId38"/>
    <p:sldLayoutId id="2147485981" r:id="rId39"/>
    <p:sldLayoutId id="2147485982" r:id="rId40"/>
    <p:sldLayoutId id="2147485983" r:id="rId41"/>
    <p:sldLayoutId id="2147485984" r:id="rId42"/>
    <p:sldLayoutId id="2147485986" r:id="rId43"/>
    <p:sldLayoutId id="2147485987" r:id="rId44"/>
    <p:sldLayoutId id="2147485988" r:id="rId45"/>
    <p:sldLayoutId id="2147485989" r:id="rId46"/>
    <p:sldLayoutId id="2147485990" r:id="rId47"/>
    <p:sldLayoutId id="2147485991" r:id="rId48"/>
    <p:sldLayoutId id="2147485992" r:id="rId49"/>
    <p:sldLayoutId id="2147485993" r:id="rId50"/>
    <p:sldLayoutId id="2147485994" r:id="rId51"/>
    <p:sldLayoutId id="2147485995" r:id="rId52"/>
    <p:sldLayoutId id="2147485996" r:id="rId53"/>
    <p:sldLayoutId id="2147485997" r:id="rId54"/>
    <p:sldLayoutId id="2147485998" r:id="rId55"/>
    <p:sldLayoutId id="2147485999" r:id="rId56"/>
    <p:sldLayoutId id="2147486000" r:id="rId57"/>
    <p:sldLayoutId id="2147486001" r:id="rId58"/>
    <p:sldLayoutId id="2147486002" r:id="rId59"/>
    <p:sldLayoutId id="2147486003" r:id="rId60"/>
    <p:sldLayoutId id="2147486004" r:id="rId61"/>
    <p:sldLayoutId id="2147486005" r:id="rId62"/>
    <p:sldLayoutId id="2147486006" r:id="rId63"/>
    <p:sldLayoutId id="2147486007" r:id="rId64"/>
    <p:sldLayoutId id="2147486008" r:id="rId65"/>
    <p:sldLayoutId id="2147486009" r:id="rId66"/>
    <p:sldLayoutId id="2147486010" r:id="rId67"/>
    <p:sldLayoutId id="2147486011" r:id="rId68"/>
    <p:sldLayoutId id="2147486012" r:id="rId69"/>
    <p:sldLayoutId id="2147486013" r:id="rId70"/>
    <p:sldLayoutId id="2147486014" r:id="rId71"/>
    <p:sldLayoutId id="2147486015" r:id="rId72"/>
    <p:sldLayoutId id="2147486016" r:id="rId73"/>
    <p:sldLayoutId id="2147486017" r:id="rId74"/>
    <p:sldLayoutId id="2147486018" r:id="rId75"/>
    <p:sldLayoutId id="2147486019" r:id="rId76"/>
    <p:sldLayoutId id="2147486020" r:id="rId77"/>
    <p:sldLayoutId id="2147486021" r:id="rId78"/>
    <p:sldLayoutId id="2147486022" r:id="rId79"/>
    <p:sldLayoutId id="2147486023" r:id="rId80"/>
    <p:sldLayoutId id="2147486024" r:id="rId81"/>
    <p:sldLayoutId id="2147486025" r:id="rId82"/>
    <p:sldLayoutId id="2147486026" r:id="rId83"/>
    <p:sldLayoutId id="2147486027" r:id="rId84"/>
    <p:sldLayoutId id="2147486028" r:id="rId85"/>
    <p:sldLayoutId id="2147486029" r:id="rId86"/>
    <p:sldLayoutId id="2147486030" r:id="rId87"/>
    <p:sldLayoutId id="2147486031" r:id="rId88"/>
    <p:sldLayoutId id="2147486032" r:id="rId89"/>
    <p:sldLayoutId id="2147486033" r:id="rId90"/>
    <p:sldLayoutId id="2147486034" r:id="rId91"/>
    <p:sldLayoutId id="2147486035" r:id="rId92"/>
    <p:sldLayoutId id="2147486036" r:id="rId93"/>
    <p:sldLayoutId id="2147486037" r:id="rId94"/>
    <p:sldLayoutId id="2147486038" r:id="rId95"/>
    <p:sldLayoutId id="2147486039" r:id="rId96"/>
    <p:sldLayoutId id="2147486040" r:id="rId97"/>
    <p:sldLayoutId id="2147486041" r:id="rId9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44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8" r:id="rId1"/>
    <p:sldLayoutId id="2147486047" r:id="rId2"/>
    <p:sldLayoutId id="2147486048" r:id="rId3"/>
    <p:sldLayoutId id="2147486049" r:id="rId4"/>
    <p:sldLayoutId id="2147486050" r:id="rId5"/>
    <p:sldLayoutId id="2147486051" r:id="rId6"/>
    <p:sldLayoutId id="2147486052" r:id="rId7"/>
    <p:sldLayoutId id="2147486053" r:id="rId8"/>
    <p:sldLayoutId id="2147486054" r:id="rId9"/>
    <p:sldLayoutId id="2147486055" r:id="rId10"/>
    <p:sldLayoutId id="2147486056" r:id="rId11"/>
    <p:sldLayoutId id="21474860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76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585D32B-0FD4-4B75-9384-C6F120CCE10C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0DD71DE-D7AD-F88D-76C1-4BC383225CD5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443A2C-F3FA-BA15-B396-876E192500A5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880C46C-11B8-FE4F-5967-F476EA6C981E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36718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1" r:id="rId1"/>
    <p:sldLayoutId id="2147486062" r:id="rId2"/>
    <p:sldLayoutId id="2147486063" r:id="rId3"/>
    <p:sldLayoutId id="2147486064" r:id="rId4"/>
    <p:sldLayoutId id="2147486065" r:id="rId5"/>
    <p:sldLayoutId id="2147486066" r:id="rId6"/>
    <p:sldLayoutId id="2147486067" r:id="rId7"/>
    <p:sldLayoutId id="2147486068" r:id="rId8"/>
    <p:sldLayoutId id="2147486069" r:id="rId9"/>
    <p:sldLayoutId id="2147486070" r:id="rId10"/>
    <p:sldLayoutId id="2147486071" r:id="rId11"/>
    <p:sldLayoutId id="2147486072" r:id="rId12"/>
    <p:sldLayoutId id="2147486073" r:id="rId13"/>
    <p:sldLayoutId id="2147486074" r:id="rId14"/>
    <p:sldLayoutId id="2147486075" r:id="rId15"/>
    <p:sldLayoutId id="2147486076" r:id="rId16"/>
    <p:sldLayoutId id="2147486077" r:id="rId17"/>
    <p:sldLayoutId id="2147486078" r:id="rId18"/>
    <p:sldLayoutId id="2147486079" r:id="rId19"/>
    <p:sldLayoutId id="2147486080" r:id="rId20"/>
    <p:sldLayoutId id="2147486081" r:id="rId21"/>
    <p:sldLayoutId id="2147486082" r:id="rId22"/>
    <p:sldLayoutId id="2147486083" r:id="rId23"/>
    <p:sldLayoutId id="2147486084" r:id="rId24"/>
    <p:sldLayoutId id="2147486085" r:id="rId25"/>
    <p:sldLayoutId id="2147486086" r:id="rId26"/>
    <p:sldLayoutId id="2147486087" r:id="rId27"/>
    <p:sldLayoutId id="2147486088" r:id="rId28"/>
    <p:sldLayoutId id="2147486089" r:id="rId29"/>
    <p:sldLayoutId id="2147486090" r:id="rId30"/>
    <p:sldLayoutId id="2147486091" r:id="rId31"/>
    <p:sldLayoutId id="2147486092" r:id="rId32"/>
    <p:sldLayoutId id="2147486093" r:id="rId33"/>
    <p:sldLayoutId id="2147486094" r:id="rId34"/>
    <p:sldLayoutId id="2147486095" r:id="rId35"/>
    <p:sldLayoutId id="2147486096" r:id="rId36"/>
    <p:sldLayoutId id="2147486097" r:id="rId37"/>
    <p:sldLayoutId id="2147486098" r:id="rId38"/>
    <p:sldLayoutId id="2147486099" r:id="rId39"/>
    <p:sldLayoutId id="2147486100" r:id="rId40"/>
    <p:sldLayoutId id="2147486101" r:id="rId41"/>
    <p:sldLayoutId id="2147486102" r:id="rId42"/>
    <p:sldLayoutId id="2147486103" r:id="rId43"/>
    <p:sldLayoutId id="2147486104" r:id="rId44"/>
    <p:sldLayoutId id="2147486105" r:id="rId45"/>
    <p:sldLayoutId id="2147486106" r:id="rId46"/>
    <p:sldLayoutId id="2147486107" r:id="rId47"/>
    <p:sldLayoutId id="2147486108" r:id="rId48"/>
    <p:sldLayoutId id="2147486109" r:id="rId49"/>
    <p:sldLayoutId id="2147486110" r:id="rId50"/>
    <p:sldLayoutId id="2147486111" r:id="rId51"/>
    <p:sldLayoutId id="2147486112" r:id="rId52"/>
    <p:sldLayoutId id="2147486113" r:id="rId53"/>
    <p:sldLayoutId id="2147486114" r:id="rId54"/>
    <p:sldLayoutId id="2147486115" r:id="rId55"/>
    <p:sldLayoutId id="2147486116" r:id="rId56"/>
    <p:sldLayoutId id="2147486117" r:id="rId57"/>
    <p:sldLayoutId id="2147486118" r:id="rId58"/>
    <p:sldLayoutId id="2147486119" r:id="rId59"/>
    <p:sldLayoutId id="2147486120" r:id="rId60"/>
    <p:sldLayoutId id="2147486121" r:id="rId61"/>
    <p:sldLayoutId id="2147486122" r:id="rId62"/>
    <p:sldLayoutId id="2147486123" r:id="rId63"/>
    <p:sldLayoutId id="2147486124" r:id="rId64"/>
    <p:sldLayoutId id="2147486125" r:id="rId65"/>
    <p:sldLayoutId id="2147486126" r:id="rId66"/>
    <p:sldLayoutId id="2147486127" r:id="rId67"/>
    <p:sldLayoutId id="2147486128" r:id="rId68"/>
    <p:sldLayoutId id="2147486129" r:id="rId69"/>
    <p:sldLayoutId id="2147486130" r:id="rId70"/>
    <p:sldLayoutId id="2147486131" r:id="rId71"/>
    <p:sldLayoutId id="2147486132" r:id="rId72"/>
    <p:sldLayoutId id="2147486133" r:id="rId73"/>
    <p:sldLayoutId id="2147486134" r:id="rId7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sp>
        <p:nvSpPr>
          <p:cNvPr id="24" name="Rectangle 23">
            <a:hlinkClick r:id="rId16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DBDECB-DE2A-41D9-A7AA-4582910AA20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94E2A0F-5A21-EE9C-1AB1-6C988EC3C59F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345756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7" r:id="rId1"/>
    <p:sldLayoutId id="2147486138" r:id="rId2"/>
    <p:sldLayoutId id="2147486139" r:id="rId3"/>
    <p:sldLayoutId id="2147486140" r:id="rId4"/>
    <p:sldLayoutId id="2147486141" r:id="rId5"/>
    <p:sldLayoutId id="2147486142" r:id="rId6"/>
    <p:sldLayoutId id="2147486143" r:id="rId7"/>
    <p:sldLayoutId id="2147486144" r:id="rId8"/>
    <p:sldLayoutId id="2147486145" r:id="rId9"/>
    <p:sldLayoutId id="2147486146" r:id="rId10"/>
    <p:sldLayoutId id="2147486148" r:id="rId11"/>
    <p:sldLayoutId id="2147486149" r:id="rId12"/>
    <p:sldLayoutId id="2147486150" r:id="rId13"/>
    <p:sldLayoutId id="2147486151" r:id="rId1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49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10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6AF45BB-0B4E-AF38-A89A-E561D7532739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C5DD64-7D95-726D-5AEE-59C8DD1ED19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386C5A-78AD-2DBC-C2F4-2B4CE5772F60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294378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3" r:id="rId1"/>
    <p:sldLayoutId id="2147486154" r:id="rId2"/>
    <p:sldLayoutId id="2147486155" r:id="rId3"/>
    <p:sldLayoutId id="2147486156" r:id="rId4"/>
    <p:sldLayoutId id="2147486157" r:id="rId5"/>
    <p:sldLayoutId id="2147486158" r:id="rId6"/>
    <p:sldLayoutId id="2147486159" r:id="rId7"/>
    <p:sldLayoutId id="2147486160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72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25000"/>
                  <a:lumOff val="75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3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7" r:id="rId1"/>
    <p:sldLayoutId id="2147486168" r:id="rId2"/>
    <p:sldLayoutId id="2147486169" r:id="rId3"/>
    <p:sldLayoutId id="2147486170" r:id="rId4"/>
    <p:sldLayoutId id="2147486171" r:id="rId5"/>
    <p:sldLayoutId id="2147486172" r:id="rId6"/>
    <p:sldLayoutId id="2147486173" r:id="rId7"/>
    <p:sldLayoutId id="2147486174" r:id="rId8"/>
    <p:sldLayoutId id="2147486175" r:id="rId9"/>
    <p:sldLayoutId id="2147486176" r:id="rId10"/>
    <p:sldLayoutId id="2147486177" r:id="rId11"/>
    <p:sldLayoutId id="2147486178" r:id="rId12"/>
    <p:sldLayoutId id="2147486179" r:id="rId13"/>
    <p:sldLayoutId id="2147486180" r:id="rId14"/>
    <p:sldLayoutId id="2147486181" r:id="rId15"/>
    <p:sldLayoutId id="2147486182" r:id="rId16"/>
    <p:sldLayoutId id="2147486183" r:id="rId17"/>
    <p:sldLayoutId id="2147486184" r:id="rId18"/>
    <p:sldLayoutId id="2147486185" r:id="rId19"/>
    <p:sldLayoutId id="2147486186" r:id="rId20"/>
    <p:sldLayoutId id="2147486187" r:id="rId21"/>
    <p:sldLayoutId id="2147486188" r:id="rId22"/>
    <p:sldLayoutId id="2147486189" r:id="rId23"/>
    <p:sldLayoutId id="2147486190" r:id="rId24"/>
    <p:sldLayoutId id="2147486191" r:id="rId25"/>
    <p:sldLayoutId id="2147486192" r:id="rId26"/>
    <p:sldLayoutId id="2147486193" r:id="rId27"/>
    <p:sldLayoutId id="2147486194" r:id="rId28"/>
    <p:sldLayoutId id="2147486195" r:id="rId29"/>
    <p:sldLayoutId id="2147486196" r:id="rId30"/>
    <p:sldLayoutId id="2147486197" r:id="rId31"/>
    <p:sldLayoutId id="2147486198" r:id="rId32"/>
    <p:sldLayoutId id="2147486199" r:id="rId33"/>
    <p:sldLayoutId id="2147486200" r:id="rId34"/>
    <p:sldLayoutId id="2147486201" r:id="rId35"/>
    <p:sldLayoutId id="2147486202" r:id="rId36"/>
    <p:sldLayoutId id="2147486203" r:id="rId37"/>
    <p:sldLayoutId id="2147486204" r:id="rId38"/>
    <p:sldLayoutId id="2147486205" r:id="rId39"/>
    <p:sldLayoutId id="2147486206" r:id="rId40"/>
    <p:sldLayoutId id="2147486207" r:id="rId41"/>
    <p:sldLayoutId id="2147486208" r:id="rId42"/>
    <p:sldLayoutId id="2147486209" r:id="rId43"/>
    <p:sldLayoutId id="2147486210" r:id="rId44"/>
    <p:sldLayoutId id="2147486211" r:id="rId45"/>
    <p:sldLayoutId id="2147486212" r:id="rId46"/>
    <p:sldLayoutId id="2147486213" r:id="rId47"/>
    <p:sldLayoutId id="2147486214" r:id="rId48"/>
    <p:sldLayoutId id="2147486216" r:id="rId49"/>
    <p:sldLayoutId id="2147486217" r:id="rId50"/>
    <p:sldLayoutId id="2147486218" r:id="rId51"/>
    <p:sldLayoutId id="2147486219" r:id="rId52"/>
    <p:sldLayoutId id="2147486221" r:id="rId53"/>
    <p:sldLayoutId id="2147486222" r:id="rId54"/>
    <p:sldLayoutId id="2147486223" r:id="rId55"/>
    <p:sldLayoutId id="2147486224" r:id="rId56"/>
    <p:sldLayoutId id="2147486225" r:id="rId57"/>
    <p:sldLayoutId id="2147486226" r:id="rId58"/>
    <p:sldLayoutId id="2147486227" r:id="rId59"/>
    <p:sldLayoutId id="2147486228" r:id="rId60"/>
    <p:sldLayoutId id="2147486229" r:id="rId61"/>
    <p:sldLayoutId id="2147486230" r:id="rId62"/>
    <p:sldLayoutId id="2147486231" r:id="rId63"/>
    <p:sldLayoutId id="2147486232" r:id="rId64"/>
    <p:sldLayoutId id="2147486233" r:id="rId65"/>
    <p:sldLayoutId id="2147486234" r:id="rId66"/>
    <p:sldLayoutId id="2147486235" r:id="rId67"/>
    <p:sldLayoutId id="2147486236" r:id="rId68"/>
    <p:sldLayoutId id="2147486237" r:id="rId69"/>
    <p:sldLayoutId id="2147486238" r:id="rId7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13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8045AC9-4560-9AF2-99CA-F29779C95275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C48DDD-4A7E-3A3E-7DCB-6701FFFD2D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BF760B2-EAD9-F781-F322-EDCEFE979D34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241133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5" r:id="rId3"/>
    <p:sldLayoutId id="2147485616" r:id="rId4"/>
    <p:sldLayoutId id="2147485617" r:id="rId5"/>
    <p:sldLayoutId id="2147485618" r:id="rId6"/>
    <p:sldLayoutId id="2147485620" r:id="rId7"/>
    <p:sldLayoutId id="2147485621" r:id="rId8"/>
    <p:sldLayoutId id="2147485622" r:id="rId9"/>
    <p:sldLayoutId id="2147485623" r:id="rId10"/>
    <p:sldLayoutId id="2147485636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20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6AF45BB-0B4E-AF38-A89A-E561D7532739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C5DD64-7D95-726D-5AEE-59C8DD1ED19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386C5A-78AD-2DBC-C2F4-2B4CE5772F60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13013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1" r:id="rId3"/>
    <p:sldLayoutId id="2147485644" r:id="rId4"/>
    <p:sldLayoutId id="2147485645" r:id="rId5"/>
    <p:sldLayoutId id="2147485646" r:id="rId6"/>
    <p:sldLayoutId id="2147485647" r:id="rId7"/>
    <p:sldLayoutId id="2147485648" r:id="rId8"/>
    <p:sldLayoutId id="2147485650" r:id="rId9"/>
    <p:sldLayoutId id="2147485651" r:id="rId10"/>
    <p:sldLayoutId id="2147485652" r:id="rId11"/>
    <p:sldLayoutId id="2147485653" r:id="rId12"/>
    <p:sldLayoutId id="2147485654" r:id="rId13"/>
    <p:sldLayoutId id="2147485655" r:id="rId14"/>
    <p:sldLayoutId id="2147485656" r:id="rId15"/>
    <p:sldLayoutId id="2147485657" r:id="rId16"/>
    <p:sldLayoutId id="2147486165" r:id="rId17"/>
    <p:sldLayoutId id="2147486240" r:id="rId1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sp>
        <p:nvSpPr>
          <p:cNvPr id="24" name="Rectangle 23">
            <a:hlinkClick r:id="rId15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DBDECB-DE2A-41D9-A7AA-4582910AA20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94E2A0F-5A21-EE9C-1AB1-6C988EC3C59F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56005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9" r:id="rId1"/>
    <p:sldLayoutId id="2147485660" r:id="rId2"/>
    <p:sldLayoutId id="2147485661" r:id="rId3"/>
    <p:sldLayoutId id="2147485662" r:id="rId4"/>
    <p:sldLayoutId id="2147485663" r:id="rId5"/>
    <p:sldLayoutId id="2147485664" r:id="rId6"/>
    <p:sldLayoutId id="2147485665" r:id="rId7"/>
    <p:sldLayoutId id="2147485666" r:id="rId8"/>
    <p:sldLayoutId id="2147485668" r:id="rId9"/>
    <p:sldLayoutId id="2147485670" r:id="rId10"/>
    <p:sldLayoutId id="2147485671" r:id="rId11"/>
    <p:sldLayoutId id="2147485672" r:id="rId12"/>
    <p:sldLayoutId id="2147485673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49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69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585D32B-0FD4-4B75-9384-C6F120CCE10C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44A4FCE-5214-623D-D598-A3280A931D2B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cooler future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C259820-A4D8-3342-0D7C-6399DE714794}"/>
              </a:ext>
            </a:extLst>
          </p:cNvPr>
          <p:cNvPicPr>
            <a:picLocks noChangeAspect="1"/>
          </p:cNvPicPr>
          <p:nvPr userDrawn="1"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2A9CB-9B88-0BEE-D3FA-30CE529BBFB0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800" b="0" dirty="0">
                <a:solidFill>
                  <a:schemeClr val="tx1"/>
                </a:solidFill>
                <a:latin typeface="F37 Ginger" panose="00000500000000000000" pitchFamily="50" charset="0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86102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9" r:id="rId1"/>
    <p:sldLayoutId id="2147485690" r:id="rId2"/>
    <p:sldLayoutId id="2147485691" r:id="rId3"/>
    <p:sldLayoutId id="2147485692" r:id="rId4"/>
    <p:sldLayoutId id="2147485693" r:id="rId5"/>
    <p:sldLayoutId id="2147485694" r:id="rId6"/>
    <p:sldLayoutId id="2147485695" r:id="rId7"/>
    <p:sldLayoutId id="2147485696" r:id="rId8"/>
    <p:sldLayoutId id="2147485697" r:id="rId9"/>
    <p:sldLayoutId id="2147485698" r:id="rId10"/>
    <p:sldLayoutId id="2147485699" r:id="rId11"/>
    <p:sldLayoutId id="2147485700" r:id="rId12"/>
    <p:sldLayoutId id="2147485701" r:id="rId13"/>
    <p:sldLayoutId id="2147485702" r:id="rId14"/>
    <p:sldLayoutId id="2147485703" r:id="rId15"/>
    <p:sldLayoutId id="2147485704" r:id="rId16"/>
    <p:sldLayoutId id="2147485705" r:id="rId17"/>
    <p:sldLayoutId id="2147485706" r:id="rId18"/>
    <p:sldLayoutId id="2147485707" r:id="rId19"/>
    <p:sldLayoutId id="2147485708" r:id="rId20"/>
    <p:sldLayoutId id="2147485709" r:id="rId21"/>
    <p:sldLayoutId id="2147485710" r:id="rId22"/>
    <p:sldLayoutId id="2147485711" r:id="rId23"/>
    <p:sldLayoutId id="2147485712" r:id="rId24"/>
    <p:sldLayoutId id="2147485713" r:id="rId25"/>
    <p:sldLayoutId id="2147485714" r:id="rId26"/>
    <p:sldLayoutId id="2147485715" r:id="rId27"/>
    <p:sldLayoutId id="2147485716" r:id="rId28"/>
    <p:sldLayoutId id="2147485717" r:id="rId29"/>
    <p:sldLayoutId id="2147485718" r:id="rId30"/>
    <p:sldLayoutId id="2147485719" r:id="rId31"/>
    <p:sldLayoutId id="2147485720" r:id="rId32"/>
    <p:sldLayoutId id="2147485721" r:id="rId33"/>
    <p:sldLayoutId id="2147485722" r:id="rId34"/>
    <p:sldLayoutId id="2147485723" r:id="rId35"/>
    <p:sldLayoutId id="2147485724" r:id="rId36"/>
    <p:sldLayoutId id="2147485725" r:id="rId37"/>
    <p:sldLayoutId id="2147485726" r:id="rId38"/>
    <p:sldLayoutId id="2147485727" r:id="rId39"/>
    <p:sldLayoutId id="2147485728" r:id="rId40"/>
    <p:sldLayoutId id="2147485729" r:id="rId41"/>
    <p:sldLayoutId id="2147485730" r:id="rId42"/>
    <p:sldLayoutId id="2147485731" r:id="rId43"/>
    <p:sldLayoutId id="2147485732" r:id="rId44"/>
    <p:sldLayoutId id="2147485733" r:id="rId45"/>
    <p:sldLayoutId id="2147485734" r:id="rId46"/>
    <p:sldLayoutId id="2147485735" r:id="rId47"/>
    <p:sldLayoutId id="2147485736" r:id="rId48"/>
    <p:sldLayoutId id="2147485737" r:id="rId49"/>
    <p:sldLayoutId id="2147485738" r:id="rId50"/>
    <p:sldLayoutId id="2147485739" r:id="rId51"/>
    <p:sldLayoutId id="2147485740" r:id="rId52"/>
    <p:sldLayoutId id="2147485741" r:id="rId53"/>
    <p:sldLayoutId id="2147485742" r:id="rId54"/>
    <p:sldLayoutId id="2147485743" r:id="rId55"/>
    <p:sldLayoutId id="2147485744" r:id="rId56"/>
    <p:sldLayoutId id="2147485745" r:id="rId57"/>
    <p:sldLayoutId id="2147485747" r:id="rId58"/>
    <p:sldLayoutId id="2147485748" r:id="rId59"/>
    <p:sldLayoutId id="2147485749" r:id="rId60"/>
    <p:sldLayoutId id="2147485750" r:id="rId61"/>
    <p:sldLayoutId id="2147485751" r:id="rId62"/>
    <p:sldLayoutId id="2147485752" r:id="rId63"/>
    <p:sldLayoutId id="2147485753" r:id="rId64"/>
    <p:sldLayoutId id="2147485754" r:id="rId65"/>
    <p:sldLayoutId id="2147485755" r:id="rId66"/>
    <p:sldLayoutId id="2147485756" r:id="rId6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73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25000"/>
                  <a:lumOff val="75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7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7" r:id="rId1"/>
    <p:sldLayoutId id="2147485778" r:id="rId2"/>
    <p:sldLayoutId id="2147485779" r:id="rId3"/>
    <p:sldLayoutId id="2147485780" r:id="rId4"/>
    <p:sldLayoutId id="2147485781" r:id="rId5"/>
    <p:sldLayoutId id="2147485782" r:id="rId6"/>
    <p:sldLayoutId id="2147485783" r:id="rId7"/>
    <p:sldLayoutId id="2147485784" r:id="rId8"/>
    <p:sldLayoutId id="2147485785" r:id="rId9"/>
    <p:sldLayoutId id="2147486045" r:id="rId10"/>
    <p:sldLayoutId id="2147485786" r:id="rId11"/>
    <p:sldLayoutId id="2147485787" r:id="rId12"/>
    <p:sldLayoutId id="2147485788" r:id="rId13"/>
    <p:sldLayoutId id="2147485789" r:id="rId14"/>
    <p:sldLayoutId id="2147485790" r:id="rId15"/>
    <p:sldLayoutId id="2147485791" r:id="rId16"/>
    <p:sldLayoutId id="2147485792" r:id="rId17"/>
    <p:sldLayoutId id="2147485793" r:id="rId18"/>
    <p:sldLayoutId id="2147485794" r:id="rId19"/>
    <p:sldLayoutId id="2147485795" r:id="rId20"/>
    <p:sldLayoutId id="2147485796" r:id="rId21"/>
    <p:sldLayoutId id="2147485797" r:id="rId22"/>
    <p:sldLayoutId id="2147485798" r:id="rId23"/>
    <p:sldLayoutId id="2147485799" r:id="rId24"/>
    <p:sldLayoutId id="2147485800" r:id="rId25"/>
    <p:sldLayoutId id="2147485801" r:id="rId26"/>
    <p:sldLayoutId id="2147485802" r:id="rId27"/>
    <p:sldLayoutId id="2147485803" r:id="rId28"/>
    <p:sldLayoutId id="2147485804" r:id="rId29"/>
    <p:sldLayoutId id="2147485805" r:id="rId30"/>
    <p:sldLayoutId id="2147485806" r:id="rId31"/>
    <p:sldLayoutId id="2147485807" r:id="rId32"/>
    <p:sldLayoutId id="2147485808" r:id="rId33"/>
    <p:sldLayoutId id="2147485809" r:id="rId34"/>
    <p:sldLayoutId id="2147485810" r:id="rId35"/>
    <p:sldLayoutId id="2147485811" r:id="rId36"/>
    <p:sldLayoutId id="2147485812" r:id="rId37"/>
    <p:sldLayoutId id="2147485813" r:id="rId38"/>
    <p:sldLayoutId id="2147485814" r:id="rId39"/>
    <p:sldLayoutId id="2147485815" r:id="rId40"/>
    <p:sldLayoutId id="2147485816" r:id="rId41"/>
    <p:sldLayoutId id="2147485817" r:id="rId42"/>
    <p:sldLayoutId id="2147485818" r:id="rId43"/>
    <p:sldLayoutId id="2147485819" r:id="rId44"/>
    <p:sldLayoutId id="2147485820" r:id="rId45"/>
    <p:sldLayoutId id="2147485821" r:id="rId46"/>
    <p:sldLayoutId id="2147485823" r:id="rId47"/>
    <p:sldLayoutId id="2147485824" r:id="rId48"/>
    <p:sldLayoutId id="2147485826" r:id="rId49"/>
    <p:sldLayoutId id="2147485827" r:id="rId50"/>
    <p:sldLayoutId id="2147485828" r:id="rId51"/>
    <p:sldLayoutId id="2147485829" r:id="rId52"/>
    <p:sldLayoutId id="2147485830" r:id="rId53"/>
    <p:sldLayoutId id="2147485831" r:id="rId54"/>
    <p:sldLayoutId id="2147485832" r:id="rId55"/>
    <p:sldLayoutId id="2147485833" r:id="rId56"/>
    <p:sldLayoutId id="2147485834" r:id="rId57"/>
    <p:sldLayoutId id="2147485835" r:id="rId58"/>
    <p:sldLayoutId id="2147485836" r:id="rId59"/>
    <p:sldLayoutId id="2147485837" r:id="rId60"/>
    <p:sldLayoutId id="2147485838" r:id="rId61"/>
    <p:sldLayoutId id="2147485839" r:id="rId62"/>
    <p:sldLayoutId id="2147485840" r:id="rId63"/>
    <p:sldLayoutId id="2147485841" r:id="rId64"/>
    <p:sldLayoutId id="2147485842" r:id="rId65"/>
    <p:sldLayoutId id="2147485843" r:id="rId66"/>
    <p:sldLayoutId id="2147485844" r:id="rId67"/>
    <p:sldLayoutId id="2147485845" r:id="rId68"/>
    <p:sldLayoutId id="2147485846" r:id="rId69"/>
    <p:sldLayoutId id="2147485847" r:id="rId70"/>
    <p:sldLayoutId id="2147485848" r:id="rId7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18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41B4D">
                  <a:lumMod val="25000"/>
                  <a:lumOff val="75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14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0" r:id="rId1"/>
    <p:sldLayoutId id="2147485851" r:id="rId2"/>
    <p:sldLayoutId id="2147485852" r:id="rId3"/>
    <p:sldLayoutId id="2147485853" r:id="rId4"/>
    <p:sldLayoutId id="2147485854" r:id="rId5"/>
    <p:sldLayoutId id="2147485855" r:id="rId6"/>
    <p:sldLayoutId id="2147485856" r:id="rId7"/>
    <p:sldLayoutId id="2147485857" r:id="rId8"/>
    <p:sldLayoutId id="2147485858" r:id="rId9"/>
    <p:sldLayoutId id="2147485859" r:id="rId10"/>
    <p:sldLayoutId id="2147485860" r:id="rId11"/>
    <p:sldLayoutId id="2147485861" r:id="rId12"/>
    <p:sldLayoutId id="2147485862" r:id="rId13"/>
    <p:sldLayoutId id="2147486162" r:id="rId14"/>
    <p:sldLayoutId id="2147486163" r:id="rId15"/>
    <p:sldLayoutId id="2147486164" r:id="rId1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49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23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25000"/>
                  <a:lumOff val="75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6AF45BB-0B4E-AF38-A89A-E561D7532739}"/>
              </a:ext>
            </a:extLst>
          </p:cNvPr>
          <p:cNvSpPr txBox="1"/>
          <p:nvPr userDrawn="1"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cooler future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C5DD64-7D95-726D-5AEE-59C8DD1ED19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386C5A-78AD-2DBC-C2F4-2B4CE5772F60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26043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5" r:id="rId1"/>
    <p:sldLayoutId id="2147485866" r:id="rId2"/>
    <p:sldLayoutId id="2147485867" r:id="rId3"/>
    <p:sldLayoutId id="2147485868" r:id="rId4"/>
    <p:sldLayoutId id="2147485869" r:id="rId5"/>
    <p:sldLayoutId id="2147485871" r:id="rId6"/>
    <p:sldLayoutId id="2147485872" r:id="rId7"/>
    <p:sldLayoutId id="2147485873" r:id="rId8"/>
    <p:sldLayoutId id="2147485874" r:id="rId9"/>
    <p:sldLayoutId id="2147485875" r:id="rId10"/>
    <p:sldLayoutId id="2147485876" r:id="rId11"/>
    <p:sldLayoutId id="2147485877" r:id="rId12"/>
    <p:sldLayoutId id="2147485878" r:id="rId13"/>
    <p:sldLayoutId id="2147485879" r:id="rId14"/>
    <p:sldLayoutId id="2147485880" r:id="rId15"/>
    <p:sldLayoutId id="2147485881" r:id="rId16"/>
    <p:sldLayoutId id="2147485882" r:id="rId17"/>
    <p:sldLayoutId id="2147485883" r:id="rId18"/>
    <p:sldLayoutId id="2147485884" r:id="rId19"/>
    <p:sldLayoutId id="2147485885" r:id="rId20"/>
    <p:sldLayoutId id="2147485886" r:id="rId2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/>
        </p:nvSpPr>
        <p:spPr>
          <a:xfrm rot="16200000">
            <a:off x="20983691" y="3347204"/>
            <a:ext cx="57378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cooler future</a:t>
            </a:r>
          </a:p>
        </p:txBody>
      </p:sp>
      <p:sp>
        <p:nvSpPr>
          <p:cNvPr id="24" name="Rectangle 23">
            <a:hlinkClick r:id="rId15"/>
            <a:extLst>
              <a:ext uri="{FF2B5EF4-FFF2-40B4-BE49-F238E27FC236}">
                <a16:creationId xmlns:a16="http://schemas.microsoft.com/office/drawing/2014/main" id="{FE927439-3F50-42AD-9CA6-2299C2BDF451}"/>
              </a:ext>
            </a:extLst>
          </p:cNvPr>
          <p:cNvSpPr/>
          <p:nvPr/>
        </p:nvSpPr>
        <p:spPr>
          <a:xfrm>
            <a:off x="650477" y="11444528"/>
            <a:ext cx="332961" cy="443947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1B4D">
                  <a:lumMod val="25000"/>
                  <a:lumOff val="75000"/>
                </a:srgbClr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DBDECB-DE2A-41D9-A7AA-4582910AA20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92" y="6580505"/>
            <a:ext cx="603257" cy="7908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A64DB7-CD3D-4A17-BAAD-784B288C3FD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9595" y="6629530"/>
            <a:ext cx="2499665" cy="692823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94E2A0F-5A21-EE9C-1AB1-6C988EC3C59F}"/>
              </a:ext>
            </a:extLst>
          </p:cNvPr>
          <p:cNvSpPr txBox="1"/>
          <p:nvPr userDrawn="1"/>
        </p:nvSpPr>
        <p:spPr>
          <a:xfrm rot="16200000">
            <a:off x="22602788" y="8436543"/>
            <a:ext cx="249966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Smart refrigeration, </a:t>
            </a:r>
          </a:p>
        </p:txBody>
      </p:sp>
    </p:spTree>
    <p:extLst>
      <p:ext uri="{BB962C8B-B14F-4D97-AF65-F5344CB8AC3E}">
        <p14:creationId xmlns:p14="http://schemas.microsoft.com/office/powerpoint/2010/main" val="425945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8" r:id="rId1"/>
    <p:sldLayoutId id="2147485889" r:id="rId2"/>
    <p:sldLayoutId id="2147485890" r:id="rId3"/>
    <p:sldLayoutId id="2147485891" r:id="rId4"/>
    <p:sldLayoutId id="2147485892" r:id="rId5"/>
    <p:sldLayoutId id="2147485893" r:id="rId6"/>
    <p:sldLayoutId id="2147485894" r:id="rId7"/>
    <p:sldLayoutId id="2147485895" r:id="rId8"/>
    <p:sldLayoutId id="2147485896" r:id="rId9"/>
    <p:sldLayoutId id="2147485898" r:id="rId10"/>
    <p:sldLayoutId id="2147485899" r:id="rId11"/>
    <p:sldLayoutId id="2147485900" r:id="rId12"/>
    <p:sldLayoutId id="2147485901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27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49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svg"/><Relationship Id="rId1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" Type="http://schemas.openxmlformats.org/officeDocument/2006/relationships/image" Target="../media/image16.png"/><Relationship Id="rId16" Type="http://schemas.openxmlformats.org/officeDocument/2006/relationships/image" Target="../media/image27.jpeg"/><Relationship Id="rId20" Type="http://schemas.microsoft.com/office/2007/relationships/hdphoto" Target="../media/hdphoto2.wdp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9.svg"/><Relationship Id="rId5" Type="http://schemas.openxmlformats.org/officeDocument/2006/relationships/image" Target="../media/image22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jpeg"/><Relationship Id="rId3" Type="http://schemas.openxmlformats.org/officeDocument/2006/relationships/image" Target="../media/image34.png"/><Relationship Id="rId7" Type="http://schemas.openxmlformats.org/officeDocument/2006/relationships/image" Target="../media/image17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26.svg"/><Relationship Id="rId4" Type="http://schemas.openxmlformats.org/officeDocument/2006/relationships/image" Target="../media/image35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9.png"/><Relationship Id="rId5" Type="http://schemas.openxmlformats.org/officeDocument/2006/relationships/image" Target="../media/image17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jp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microsoft.com/office/2007/relationships/hdphoto" Target="../media/hdphoto2.wdp"/><Relationship Id="rId1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17" Type="http://schemas.openxmlformats.org/officeDocument/2006/relationships/image" Target="../media/image31.svg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sv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5" Type="http://schemas.openxmlformats.org/officeDocument/2006/relationships/image" Target="../media/image29.svg"/><Relationship Id="rId10" Type="http://schemas.openxmlformats.org/officeDocument/2006/relationships/image" Target="../media/image18.png"/><Relationship Id="rId19" Type="http://schemas.openxmlformats.org/officeDocument/2006/relationships/image" Target="../media/image33.svg"/><Relationship Id="rId4" Type="http://schemas.openxmlformats.org/officeDocument/2006/relationships/image" Target="../media/image22.svg"/><Relationship Id="rId9" Type="http://schemas.openxmlformats.org/officeDocument/2006/relationships/image" Target="../media/image27.jpe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9.png"/><Relationship Id="rId18" Type="http://schemas.openxmlformats.org/officeDocument/2006/relationships/image" Target="../media/image31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microsoft.com/office/2007/relationships/hdphoto" Target="../media/hdphoto1.wdp"/><Relationship Id="rId17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svg"/><Relationship Id="rId15" Type="http://schemas.openxmlformats.org/officeDocument/2006/relationships/image" Target="../media/image28.png"/><Relationship Id="rId10" Type="http://schemas.openxmlformats.org/officeDocument/2006/relationships/image" Target="../media/image27.jpeg"/><Relationship Id="rId19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FEAEF2-1D70-0298-7681-D19CD5E51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B1A51C84-7350-7340-46FD-FB32AAE60524}"/>
              </a:ext>
            </a:extLst>
          </p:cNvPr>
          <p:cNvSpPr/>
          <p:nvPr/>
        </p:nvSpPr>
        <p:spPr>
          <a:xfrm>
            <a:off x="0" y="21265"/>
            <a:ext cx="2438717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 useBgFill="1">
        <p:nvSpPr>
          <p:cNvPr id="13" name="Freeform 9">
            <a:extLst>
              <a:ext uri="{FF2B5EF4-FFF2-40B4-BE49-F238E27FC236}">
                <a16:creationId xmlns:a16="http://schemas.microsoft.com/office/drawing/2014/main" id="{2D05FF83-3B97-BA10-BA76-1FFE2791EE1E}"/>
              </a:ext>
            </a:extLst>
          </p:cNvPr>
          <p:cNvSpPr>
            <a:spLocks/>
          </p:cNvSpPr>
          <p:nvPr/>
        </p:nvSpPr>
        <p:spPr bwMode="auto">
          <a:xfrm>
            <a:off x="12628819" y="0"/>
            <a:ext cx="10509250" cy="13716000"/>
          </a:xfrm>
          <a:custGeom>
            <a:avLst/>
            <a:gdLst>
              <a:gd name="T0" fmla="*/ 0 w 6620"/>
              <a:gd name="T1" fmla="*/ 0 h 8640"/>
              <a:gd name="T2" fmla="*/ 3077 w 6620"/>
              <a:gd name="T3" fmla="*/ 0 h 8640"/>
              <a:gd name="T4" fmla="*/ 6620 w 6620"/>
              <a:gd name="T5" fmla="*/ 4360 h 8640"/>
              <a:gd name="T6" fmla="*/ 3598 w 6620"/>
              <a:gd name="T7" fmla="*/ 8640 h 8640"/>
              <a:gd name="T8" fmla="*/ 0 w 6620"/>
              <a:gd name="T9" fmla="*/ 8640 h 8640"/>
              <a:gd name="T10" fmla="*/ 0 w 6620"/>
              <a:gd name="T11" fmla="*/ 0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0" h="8640">
                <a:moveTo>
                  <a:pt x="0" y="0"/>
                </a:moveTo>
                <a:lnTo>
                  <a:pt x="3077" y="0"/>
                </a:lnTo>
                <a:lnTo>
                  <a:pt x="6620" y="4360"/>
                </a:lnTo>
                <a:lnTo>
                  <a:pt x="3598" y="8640"/>
                </a:lnTo>
                <a:lnTo>
                  <a:pt x="0" y="86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800100" dist="1905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 useBgFill="1">
        <p:nvSpPr>
          <p:cNvPr id="12" name="Freeform 9">
            <a:extLst>
              <a:ext uri="{FF2B5EF4-FFF2-40B4-BE49-F238E27FC236}">
                <a16:creationId xmlns:a16="http://schemas.microsoft.com/office/drawing/2014/main" id="{5F63DC0C-597D-1EDF-94F2-E5EBA0553387}"/>
              </a:ext>
            </a:extLst>
          </p:cNvPr>
          <p:cNvSpPr>
            <a:spLocks/>
          </p:cNvSpPr>
          <p:nvPr/>
        </p:nvSpPr>
        <p:spPr bwMode="auto">
          <a:xfrm>
            <a:off x="8135905" y="42530"/>
            <a:ext cx="10509250" cy="13716000"/>
          </a:xfrm>
          <a:custGeom>
            <a:avLst/>
            <a:gdLst>
              <a:gd name="T0" fmla="*/ 0 w 6620"/>
              <a:gd name="T1" fmla="*/ 0 h 8640"/>
              <a:gd name="T2" fmla="*/ 3077 w 6620"/>
              <a:gd name="T3" fmla="*/ 0 h 8640"/>
              <a:gd name="T4" fmla="*/ 6620 w 6620"/>
              <a:gd name="T5" fmla="*/ 4360 h 8640"/>
              <a:gd name="T6" fmla="*/ 3598 w 6620"/>
              <a:gd name="T7" fmla="*/ 8640 h 8640"/>
              <a:gd name="T8" fmla="*/ 0 w 6620"/>
              <a:gd name="T9" fmla="*/ 8640 h 8640"/>
              <a:gd name="T10" fmla="*/ 0 w 6620"/>
              <a:gd name="T11" fmla="*/ 0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0" h="8640">
                <a:moveTo>
                  <a:pt x="0" y="0"/>
                </a:moveTo>
                <a:lnTo>
                  <a:pt x="3077" y="0"/>
                </a:lnTo>
                <a:lnTo>
                  <a:pt x="6620" y="4360"/>
                </a:lnTo>
                <a:lnTo>
                  <a:pt x="3598" y="8640"/>
                </a:lnTo>
                <a:lnTo>
                  <a:pt x="0" y="86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800100" dist="1905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 useBgFill="1">
        <p:nvSpPr>
          <p:cNvPr id="11" name="Freeform 9">
            <a:extLst>
              <a:ext uri="{FF2B5EF4-FFF2-40B4-BE49-F238E27FC236}">
                <a16:creationId xmlns:a16="http://schemas.microsoft.com/office/drawing/2014/main" id="{D6AD1544-A3FC-32E6-D713-E7841585B6BE}"/>
              </a:ext>
            </a:extLst>
          </p:cNvPr>
          <p:cNvSpPr>
            <a:spLocks/>
          </p:cNvSpPr>
          <p:nvPr/>
        </p:nvSpPr>
        <p:spPr bwMode="auto">
          <a:xfrm>
            <a:off x="3687097" y="0"/>
            <a:ext cx="10509250" cy="13716000"/>
          </a:xfrm>
          <a:custGeom>
            <a:avLst/>
            <a:gdLst>
              <a:gd name="T0" fmla="*/ 0 w 6620"/>
              <a:gd name="T1" fmla="*/ 0 h 8640"/>
              <a:gd name="T2" fmla="*/ 3077 w 6620"/>
              <a:gd name="T3" fmla="*/ 0 h 8640"/>
              <a:gd name="T4" fmla="*/ 6620 w 6620"/>
              <a:gd name="T5" fmla="*/ 4360 h 8640"/>
              <a:gd name="T6" fmla="*/ 3598 w 6620"/>
              <a:gd name="T7" fmla="*/ 8640 h 8640"/>
              <a:gd name="T8" fmla="*/ 0 w 6620"/>
              <a:gd name="T9" fmla="*/ 8640 h 8640"/>
              <a:gd name="T10" fmla="*/ 0 w 6620"/>
              <a:gd name="T11" fmla="*/ 0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0" h="8640">
                <a:moveTo>
                  <a:pt x="0" y="0"/>
                </a:moveTo>
                <a:lnTo>
                  <a:pt x="3077" y="0"/>
                </a:lnTo>
                <a:lnTo>
                  <a:pt x="6620" y="4360"/>
                </a:lnTo>
                <a:lnTo>
                  <a:pt x="3598" y="8640"/>
                </a:lnTo>
                <a:lnTo>
                  <a:pt x="0" y="86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800100" dist="1905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 useBgFill="1">
        <p:nvSpPr>
          <p:cNvPr id="10" name="Freeform 9">
            <a:extLst>
              <a:ext uri="{FF2B5EF4-FFF2-40B4-BE49-F238E27FC236}">
                <a16:creationId xmlns:a16="http://schemas.microsoft.com/office/drawing/2014/main" id="{B256A930-045B-D157-CCFB-A87D2696E86D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0509250" cy="13716000"/>
          </a:xfrm>
          <a:custGeom>
            <a:avLst/>
            <a:gdLst>
              <a:gd name="T0" fmla="*/ 0 w 6620"/>
              <a:gd name="T1" fmla="*/ 0 h 8640"/>
              <a:gd name="T2" fmla="*/ 3077 w 6620"/>
              <a:gd name="T3" fmla="*/ 0 h 8640"/>
              <a:gd name="T4" fmla="*/ 6620 w 6620"/>
              <a:gd name="T5" fmla="*/ 4360 h 8640"/>
              <a:gd name="T6" fmla="*/ 3598 w 6620"/>
              <a:gd name="T7" fmla="*/ 8640 h 8640"/>
              <a:gd name="T8" fmla="*/ 0 w 6620"/>
              <a:gd name="T9" fmla="*/ 8640 h 8640"/>
              <a:gd name="T10" fmla="*/ 0 w 6620"/>
              <a:gd name="T11" fmla="*/ 0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0" h="8640">
                <a:moveTo>
                  <a:pt x="0" y="0"/>
                </a:moveTo>
                <a:lnTo>
                  <a:pt x="3077" y="0"/>
                </a:lnTo>
                <a:lnTo>
                  <a:pt x="6620" y="4360"/>
                </a:lnTo>
                <a:lnTo>
                  <a:pt x="3598" y="8640"/>
                </a:lnTo>
                <a:lnTo>
                  <a:pt x="0" y="86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800100" dist="1905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FE267D-B44A-DFAD-DB83-2A3E35562FB6}"/>
              </a:ext>
            </a:extLst>
          </p:cNvPr>
          <p:cNvSpPr txBox="1"/>
          <p:nvPr/>
        </p:nvSpPr>
        <p:spPr>
          <a:xfrm>
            <a:off x="498662" y="-418591"/>
            <a:ext cx="10259666" cy="1548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24000"/>
                  </a:srgbClr>
                </a:solidFill>
                <a:effectLst/>
                <a:uLnTx/>
                <a:uFillTx/>
                <a:latin typeface="F37 Ginger" panose="00000500000000000000" pitchFamily="50" charset="0"/>
                <a:ea typeface="Open Sans Bold" panose="020B0806030504020204" pitchFamily="34" charset="0"/>
                <a:cs typeface="Open Sans Bold" panose="020B0806030504020204" pitchFamily="34" charset="0"/>
              </a:rPr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238232-B4C0-A0DF-C387-70DA8FC18C38}"/>
              </a:ext>
            </a:extLst>
          </p:cNvPr>
          <p:cNvSpPr txBox="1"/>
          <p:nvPr/>
        </p:nvSpPr>
        <p:spPr>
          <a:xfrm>
            <a:off x="2339162" y="5315312"/>
            <a:ext cx="6379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SMART REFRIGERATION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802E3F-C98E-379A-52A3-F650026A18C5}"/>
              </a:ext>
            </a:extLst>
          </p:cNvPr>
          <p:cNvSpPr txBox="1"/>
          <p:nvPr/>
        </p:nvSpPr>
        <p:spPr>
          <a:xfrm>
            <a:off x="4163025" y="584196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C8474F-F788-CF71-1D5E-79FE1535C51F}"/>
              </a:ext>
            </a:extLst>
          </p:cNvPr>
          <p:cNvSpPr txBox="1"/>
          <p:nvPr/>
        </p:nvSpPr>
        <p:spPr>
          <a:xfrm>
            <a:off x="2339162" y="7996738"/>
            <a:ext cx="6379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COOLER FUTURE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D705E6B-20DD-FE7A-D0B0-450F05C97A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032" y="11554878"/>
            <a:ext cx="1204456" cy="15790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2C5CEA4-905B-51EA-2F62-17A35A40E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6"/>
          <a:stretch/>
        </p:blipFill>
        <p:spPr>
          <a:xfrm>
            <a:off x="616888" y="5566835"/>
            <a:ext cx="7631425" cy="2620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98707E6-9A54-4D38-95F2-7A93723FFDC7}"/>
              </a:ext>
            </a:extLst>
          </p:cNvPr>
          <p:cNvSpPr txBox="1">
            <a:spLocks/>
          </p:cNvSpPr>
          <p:nvPr/>
        </p:nvSpPr>
        <p:spPr>
          <a:xfrm>
            <a:off x="7702476" y="10502172"/>
            <a:ext cx="13916556" cy="3465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fr-FR" sz="6000" b="1" dirty="0">
                <a:solidFill>
                  <a:srgbClr val="FFFFFF"/>
                </a:solidFill>
                <a:latin typeface="F37 Ginger" panose="00000500000000000000" pitchFamily="50" charset="0"/>
              </a:rPr>
              <a:t>IA dans les systèmes du froid : de la maintenance à l’opération avancée</a:t>
            </a:r>
          </a:p>
          <a:p>
            <a:pPr lvl="0" algn="ctr">
              <a:defRPr/>
            </a:pPr>
            <a:endParaRPr lang="fr-FR" sz="5000" b="1" dirty="0">
              <a:solidFill>
                <a:srgbClr val="FFFFFF"/>
              </a:solidFill>
              <a:latin typeface="F37 Ginger" panose="00000500000000000000" pitchFamily="50" charset="0"/>
            </a:endParaRPr>
          </a:p>
          <a:p>
            <a:pPr lvl="0" algn="ctr">
              <a:defRPr/>
            </a:pPr>
            <a:endParaRPr lang="fr-FR" sz="5000" b="1" dirty="0">
              <a:solidFill>
                <a:srgbClr val="FFFFFF"/>
              </a:solidFill>
              <a:latin typeface="F37 Ginger" panose="00000500000000000000" pitchFamily="50" charset="0"/>
            </a:endParaRPr>
          </a:p>
          <a:p>
            <a:pPr lvl="0" algn="ctr">
              <a:defRPr/>
            </a:pPr>
            <a:endParaRPr lang="es-ES" sz="5000" b="1" dirty="0">
              <a:solidFill>
                <a:srgbClr val="FFFFFF"/>
              </a:solidFill>
              <a:latin typeface="F37 Ginger" panose="00000500000000000000" pitchFamily="50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4ED3EBA-ACF6-4682-BF78-3CF3B7794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649" y="4777764"/>
            <a:ext cx="14212977" cy="50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3000" decel="33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2639E-6 0 L -0.06367 0 " pathEditMode="relative" rAng="0" ptsTypes="AA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33000" decel="33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autoRev="1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02552E-6 0 L -0.06366 0 " pathEditMode="relative" rAng="0" ptsTypes="AA">
                                      <p:cBhvr>
                                        <p:cTn id="20" dur="4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33000" decel="33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autoRev="1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15076E-6 5E-6 L -0.06366 5E-6 " pathEditMode="relative" rAng="0" ptsTypes="AA">
                                      <p:cBhvr>
                                        <p:cTn id="28" dur="4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33000" decel="33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4" dur="6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autoRev="1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2.95534E-6 0 L -0.06366 0 " pathEditMode="relative" rAng="0" ptsTypes="AA">
                                      <p:cBhvr>
                                        <p:cTn id="36" dur="4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ccel="33000" decel="33000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4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3" grpId="1" animBg="1"/>
      <p:bldP spid="13" grpId="2" animBg="1"/>
      <p:bldP spid="12" grpId="0" animBg="1"/>
      <p:bldP spid="12" grpId="1" animBg="1"/>
      <p:bldP spid="12" grpId="2" animBg="1"/>
      <p:bldP spid="11" grpId="0" animBg="1"/>
      <p:bldP spid="11" grpId="1" animBg="1"/>
      <p:bldP spid="11" grpId="2" animBg="1"/>
      <p:bldP spid="10" grpId="0" animBg="1"/>
      <p:bldP spid="10" grpId="1" animBg="1"/>
      <p:bldP spid="10" grpId="2" animBg="1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1FFD4-95CA-CE4E-AA45-23FF2F234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46">
            <a:extLst>
              <a:ext uri="{FF2B5EF4-FFF2-40B4-BE49-F238E27FC236}">
                <a16:creationId xmlns:a16="http://schemas.microsoft.com/office/drawing/2014/main" id="{0D8EC5FC-AFBA-FB1E-12D8-66AC73265BA8}"/>
              </a:ext>
            </a:extLst>
          </p:cNvPr>
          <p:cNvGrpSpPr/>
          <p:nvPr/>
        </p:nvGrpSpPr>
        <p:grpSpPr>
          <a:xfrm>
            <a:off x="10555794" y="2389274"/>
            <a:ext cx="7454396" cy="11125131"/>
            <a:chOff x="10555794" y="2389274"/>
            <a:chExt cx="7454396" cy="1112513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3D9B1BA-3F10-62BB-C309-52CB75566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58480" y="2389274"/>
              <a:ext cx="2373862" cy="1999656"/>
            </a:xfrm>
            <a:prstGeom prst="rect">
              <a:avLst/>
            </a:prstGeom>
          </p:spPr>
        </p:pic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3CFE65C2-85B3-751B-1C38-5FB1F9A2D60B}"/>
                </a:ext>
              </a:extLst>
            </p:cNvPr>
            <p:cNvGrpSpPr/>
            <p:nvPr/>
          </p:nvGrpSpPr>
          <p:grpSpPr>
            <a:xfrm>
              <a:off x="10555794" y="4712030"/>
              <a:ext cx="7454396" cy="8802375"/>
              <a:chOff x="10555794" y="4712030"/>
              <a:chExt cx="7454396" cy="8802375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A03AE70F-ADD8-3BC6-DFEF-D2CB5475F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40872" y="6330736"/>
                <a:ext cx="2882371" cy="2649384"/>
              </a:xfrm>
              <a:prstGeom prst="rect">
                <a:avLst/>
              </a:prstGeom>
            </p:spPr>
          </p:pic>
          <p:sp>
            <p:nvSpPr>
              <p:cNvPr id="6" name="Flecha: a la derecha 5">
                <a:extLst>
                  <a:ext uri="{FF2B5EF4-FFF2-40B4-BE49-F238E27FC236}">
                    <a16:creationId xmlns:a16="http://schemas.microsoft.com/office/drawing/2014/main" id="{E645032A-7E22-35E0-46A0-3C2913141918}"/>
                  </a:ext>
                </a:extLst>
              </p:cNvPr>
              <p:cNvSpPr/>
              <p:nvPr/>
            </p:nvSpPr>
            <p:spPr>
              <a:xfrm rot="16200000">
                <a:off x="12108769" y="5291627"/>
                <a:ext cx="1404000" cy="244805"/>
              </a:xfrm>
              <a:prstGeom prst="rightArrow">
                <a:avLst/>
              </a:prstGeom>
              <a:solidFill>
                <a:srgbClr val="000000"/>
              </a:solidFill>
              <a:ln>
                <a:solidFill>
                  <a:srgbClr val="2D2D2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CDD65E97-CBBE-A410-EEB0-6175CFE38BE6}"/>
                  </a:ext>
                </a:extLst>
              </p:cNvPr>
              <p:cNvGrpSpPr/>
              <p:nvPr/>
            </p:nvGrpSpPr>
            <p:grpSpPr>
              <a:xfrm>
                <a:off x="13951387" y="5784040"/>
                <a:ext cx="4058803" cy="3146801"/>
                <a:chOff x="13937300" y="8946402"/>
                <a:chExt cx="4058803" cy="3146801"/>
              </a:xfrm>
            </p:grpSpPr>
            <p:grpSp>
              <p:nvGrpSpPr>
                <p:cNvPr id="20" name="Grupo 19">
                  <a:extLst>
                    <a:ext uri="{FF2B5EF4-FFF2-40B4-BE49-F238E27FC236}">
                      <a16:creationId xmlns:a16="http://schemas.microsoft.com/office/drawing/2014/main" id="{6D2BF2F6-88A7-14EE-1DB3-AF72A63B0F30}"/>
                    </a:ext>
                  </a:extLst>
                </p:cNvPr>
                <p:cNvGrpSpPr/>
                <p:nvPr/>
              </p:nvGrpSpPr>
              <p:grpSpPr>
                <a:xfrm>
                  <a:off x="16303899" y="11401849"/>
                  <a:ext cx="779207" cy="691354"/>
                  <a:chOff x="18418302" y="10744349"/>
                  <a:chExt cx="779207" cy="691354"/>
                </a:xfrm>
                <a:solidFill>
                  <a:srgbClr val="2D2D2D"/>
                </a:solidFill>
              </p:grpSpPr>
              <p:pic>
                <p:nvPicPr>
                  <p:cNvPr id="21" name="Gráfico 20" descr="Reloj con relleno sólido">
                    <a:extLst>
                      <a:ext uri="{FF2B5EF4-FFF2-40B4-BE49-F238E27FC236}">
                        <a16:creationId xmlns:a16="http://schemas.microsoft.com/office/drawing/2014/main" id="{BE8551FD-4AE3-85CA-7A5C-134D368968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600251" y="10895425"/>
                    <a:ext cx="597258" cy="540278"/>
                  </a:xfrm>
                  <a:prstGeom prst="rect">
                    <a:avLst/>
                  </a:prstGeom>
                </p:spPr>
              </p:pic>
              <p:pic>
                <p:nvPicPr>
                  <p:cNvPr id="22" name="Gráfico 21" descr="Carro de la compra con relleno sólido">
                    <a:extLst>
                      <a:ext uri="{FF2B5EF4-FFF2-40B4-BE49-F238E27FC236}">
                        <a16:creationId xmlns:a16="http://schemas.microsoft.com/office/drawing/2014/main" id="{BBC86C3A-1D2B-B83A-39B0-83FA9599EF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418302" y="10744349"/>
                    <a:ext cx="597258" cy="5402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" name="Grupo 1">
                  <a:extLst>
                    <a:ext uri="{FF2B5EF4-FFF2-40B4-BE49-F238E27FC236}">
                      <a16:creationId xmlns:a16="http://schemas.microsoft.com/office/drawing/2014/main" id="{5E97C053-09AE-E731-F4C2-BE5C1FC68D26}"/>
                    </a:ext>
                  </a:extLst>
                </p:cNvPr>
                <p:cNvGrpSpPr/>
                <p:nvPr/>
              </p:nvGrpSpPr>
              <p:grpSpPr>
                <a:xfrm>
                  <a:off x="13937300" y="8946402"/>
                  <a:ext cx="4058803" cy="3063528"/>
                  <a:chOff x="13937300" y="8946402"/>
                  <a:chExt cx="4058803" cy="3063528"/>
                </a:xfrm>
              </p:grpSpPr>
              <p:sp>
                <p:nvSpPr>
                  <p:cNvPr id="18" name="TextBox 27">
                    <a:extLst>
                      <a:ext uri="{FF2B5EF4-FFF2-40B4-BE49-F238E27FC236}">
                        <a16:creationId xmlns:a16="http://schemas.microsoft.com/office/drawing/2014/main" id="{DFE04872-111F-AF04-2B72-E098705D44B1}"/>
                      </a:ext>
                    </a:extLst>
                  </p:cNvPr>
                  <p:cNvSpPr txBox="1"/>
                  <p:nvPr/>
                </p:nvSpPr>
                <p:spPr>
                  <a:xfrm>
                    <a:off x="15659293" y="9078494"/>
                    <a:ext cx="182247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37 Ginger" panose="00000500000000000000" pitchFamily="50" charset="0"/>
                        <a:ea typeface="+mn-ea"/>
                        <a:cs typeface="+mn-cs"/>
                      </a:rPr>
                      <a:t>Météo</a:t>
                    </a:r>
                    <a:endPara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37 Ginger" panose="00000500000000000000" pitchFamily="50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9" name="Gráfico 18" descr="Paneles solares con relleno sólido">
                    <a:extLst>
                      <a:ext uri="{FF2B5EF4-FFF2-40B4-BE49-F238E27FC236}">
                        <a16:creationId xmlns:a16="http://schemas.microsoft.com/office/drawing/2014/main" id="{5DD8EABF-F67D-F6B9-50D8-33BC9A6E2C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986761" y="9652690"/>
                    <a:ext cx="914400" cy="914400"/>
                  </a:xfrm>
                  <a:prstGeom prst="rect">
                    <a:avLst/>
                  </a:prstGeom>
                </p:spPr>
              </p:pic>
              <p:grpSp>
                <p:nvGrpSpPr>
                  <p:cNvPr id="23" name="Grupo 22">
                    <a:extLst>
                      <a:ext uri="{FF2B5EF4-FFF2-40B4-BE49-F238E27FC236}">
                        <a16:creationId xmlns:a16="http://schemas.microsoft.com/office/drawing/2014/main" id="{210B88B0-E818-3560-B2E6-11EBBFB9E652}"/>
                      </a:ext>
                    </a:extLst>
                  </p:cNvPr>
                  <p:cNvGrpSpPr/>
                  <p:nvPr/>
                </p:nvGrpSpPr>
                <p:grpSpPr>
                  <a:xfrm>
                    <a:off x="16956459" y="8946402"/>
                    <a:ext cx="1039644" cy="1042978"/>
                    <a:chOff x="16784959" y="8993552"/>
                    <a:chExt cx="1039644" cy="1042978"/>
                  </a:xfrm>
                  <a:solidFill>
                    <a:srgbClr val="000000"/>
                  </a:solidFill>
                </p:grpSpPr>
                <p:pic>
                  <p:nvPicPr>
                    <p:cNvPr id="24" name="Gráfico 23" descr="Puntos cardinales contorno">
                      <a:extLst>
                        <a:ext uri="{FF2B5EF4-FFF2-40B4-BE49-F238E27FC236}">
                          <a16:creationId xmlns:a16="http://schemas.microsoft.com/office/drawing/2014/main" id="{D676A79A-9E23-6055-6905-A7F4509795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96DAC541-7B7A-43D3-8B79-37D633B846F1}">
                          <asvg:svgBlip xmlns:asvg="http://schemas.microsoft.com/office/drawing/2016/SVG/main" r:embed="rId1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177778" y="9395389"/>
                      <a:ext cx="646825" cy="64114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Gráfico 24" descr="Parcialmente soleado contorno">
                      <a:extLst>
                        <a:ext uri="{FF2B5EF4-FFF2-40B4-BE49-F238E27FC236}">
                          <a16:creationId xmlns:a16="http://schemas.microsoft.com/office/drawing/2014/main" id="{1AE6032E-F345-F379-7B3C-1EAEF266C8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904230" y="8993552"/>
                      <a:ext cx="896185" cy="88831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Gráfico 25" descr="Ventoso contorno">
                      <a:extLst>
                        <a:ext uri="{FF2B5EF4-FFF2-40B4-BE49-F238E27FC236}">
                          <a16:creationId xmlns:a16="http://schemas.microsoft.com/office/drawing/2014/main" id="{E46BA1F9-7A52-4266-C303-84B5E5970C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96DAC541-7B7A-43D3-8B79-37D633B846F1}">
                          <asvg:svgBlip xmlns:asvg="http://schemas.microsoft.com/office/drawing/2016/SVG/main" r:embe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784959" y="9252156"/>
                      <a:ext cx="646825" cy="6411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7" name="Picture 2" descr="EPEX SPOT – Europex">
                    <a:extLst>
                      <a:ext uri="{FF2B5EF4-FFF2-40B4-BE49-F238E27FC236}">
                        <a16:creationId xmlns:a16="http://schemas.microsoft.com/office/drawing/2014/main" id="{4569954E-06DC-7AA5-C1D6-F36E427A07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80" t="29606" r="5728" b="29193"/>
                  <a:stretch/>
                </p:blipFill>
                <p:spPr bwMode="auto">
                  <a:xfrm>
                    <a:off x="16089097" y="10721756"/>
                    <a:ext cx="1506672" cy="3617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9" name="Flecha: a la derecha 28">
                    <a:extLst>
                      <a:ext uri="{FF2B5EF4-FFF2-40B4-BE49-F238E27FC236}">
                        <a16:creationId xmlns:a16="http://schemas.microsoft.com/office/drawing/2014/main" id="{BDA11991-DAF9-4712-1CFB-0926AFBE08C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3937300" y="10727740"/>
                    <a:ext cx="1812171" cy="216000"/>
                  </a:xfrm>
                  <a:prstGeom prst="rightArrow">
                    <a:avLst/>
                  </a:prstGeom>
                  <a:solidFill>
                    <a:srgbClr val="000000"/>
                  </a:solidFill>
                  <a:ln>
                    <a:solidFill>
                      <a:srgbClr val="2D2D2D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cxnSp>
                <p:nvCxnSpPr>
                  <p:cNvPr id="30" name="Conector recto 29">
                    <a:extLst>
                      <a:ext uri="{FF2B5EF4-FFF2-40B4-BE49-F238E27FC236}">
                        <a16:creationId xmlns:a16="http://schemas.microsoft.com/office/drawing/2014/main" id="{E84C08F4-56B8-324F-7F16-2DFE33FFC478}"/>
                      </a:ext>
                    </a:extLst>
                  </p:cNvPr>
                  <p:cNvCxnSpPr/>
                  <p:nvPr/>
                </p:nvCxnSpPr>
                <p:spPr>
                  <a:xfrm>
                    <a:off x="15793105" y="9001407"/>
                    <a:ext cx="0" cy="3008523"/>
                  </a:xfrm>
                  <a:prstGeom prst="line">
                    <a:avLst/>
                  </a:prstGeom>
                  <a:ln w="1270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8649E09D-D1E2-8A99-2DC2-D9D0257ADD72}"/>
                  </a:ext>
                </a:extLst>
              </p:cNvPr>
              <p:cNvGrpSpPr/>
              <p:nvPr/>
            </p:nvGrpSpPr>
            <p:grpSpPr>
              <a:xfrm>
                <a:off x="10555794" y="11564431"/>
                <a:ext cx="5718291" cy="1949974"/>
                <a:chOff x="10555794" y="11564431"/>
                <a:chExt cx="5718291" cy="1949974"/>
              </a:xfrm>
            </p:grpSpPr>
            <p:sp>
              <p:nvSpPr>
                <p:cNvPr id="33" name="TextBox 169">
                  <a:extLst>
                    <a:ext uri="{FF2B5EF4-FFF2-40B4-BE49-F238E27FC236}">
                      <a16:creationId xmlns:a16="http://schemas.microsoft.com/office/drawing/2014/main" id="{6744C5CD-7A40-5021-A0B4-B34ABDEE36F5}"/>
                    </a:ext>
                  </a:extLst>
                </p:cNvPr>
                <p:cNvSpPr txBox="1"/>
                <p:nvPr/>
              </p:nvSpPr>
              <p:spPr>
                <a:xfrm>
                  <a:off x="10555794" y="12806519"/>
                  <a:ext cx="571829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fr-FR" sz="4000" b="1" dirty="0">
                      <a:solidFill>
                        <a:srgbClr val="000000"/>
                      </a:solidFill>
                      <a:latin typeface="F37 Ginger" panose="00000500000000000000" pitchFamily="50" charset="0"/>
                    </a:rPr>
                    <a:t>Actifs</a:t>
                  </a:r>
                  <a:endParaRPr lang="en-US" sz="4000" b="1" dirty="0">
                    <a:solidFill>
                      <a:srgbClr val="000000"/>
                    </a:solidFill>
                    <a:latin typeface="F37 Ginger" panose="00000500000000000000" pitchFamily="50" charset="0"/>
                  </a:endParaRPr>
                </a:p>
              </p:txBody>
            </p:sp>
            <p:grpSp>
              <p:nvGrpSpPr>
                <p:cNvPr id="36" name="Grupo 35">
                  <a:extLst>
                    <a:ext uri="{FF2B5EF4-FFF2-40B4-BE49-F238E27FC236}">
                      <a16:creationId xmlns:a16="http://schemas.microsoft.com/office/drawing/2014/main" id="{EC126560-62FB-6387-B7D1-43415E68F3BF}"/>
                    </a:ext>
                  </a:extLst>
                </p:cNvPr>
                <p:cNvGrpSpPr/>
                <p:nvPr/>
              </p:nvGrpSpPr>
              <p:grpSpPr>
                <a:xfrm>
                  <a:off x="11936340" y="11564431"/>
                  <a:ext cx="2294642" cy="1327237"/>
                  <a:chOff x="11936340" y="11564431"/>
                  <a:chExt cx="2294642" cy="1327237"/>
                </a:xfrm>
              </p:grpSpPr>
              <p:pic>
                <p:nvPicPr>
                  <p:cNvPr id="37" name="Imagen 36">
                    <a:extLst>
                      <a:ext uri="{FF2B5EF4-FFF2-40B4-BE49-F238E27FC236}">
                        <a16:creationId xmlns:a16="http://schemas.microsoft.com/office/drawing/2014/main" id="{0954C424-512A-1D56-CC07-40BD94AC6E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sharpenSoften amount="100000"/>
                            </a14:imgEffect>
                            <a14:imgEffect>
                              <a14:brightnessContrast bright="14000" contrast="1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936340" y="11564431"/>
                    <a:ext cx="1167476" cy="1327237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n 38">
                    <a:extLst>
                      <a:ext uri="{FF2B5EF4-FFF2-40B4-BE49-F238E27FC236}">
                        <a16:creationId xmlns:a16="http://schemas.microsoft.com/office/drawing/2014/main" id="{F7104B71-FD14-463E-CDCE-E686AE5FFC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sharpenSoften amount="100000"/>
                            </a14:imgEffect>
                            <a14:imgEffect>
                              <a14:brightnessContrast bright="-32000" contrast="1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92612" y="11686143"/>
                    <a:ext cx="1038370" cy="1086002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E2547DFF-F4F3-D96D-7550-F901202DFF82}"/>
              </a:ext>
            </a:extLst>
          </p:cNvPr>
          <p:cNvSpPr txBox="1"/>
          <p:nvPr/>
        </p:nvSpPr>
        <p:spPr>
          <a:xfrm>
            <a:off x="527414" y="11596021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 CO2 transcritique 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extBox 169">
            <a:extLst>
              <a:ext uri="{FF2B5EF4-FFF2-40B4-BE49-F238E27FC236}">
                <a16:creationId xmlns:a16="http://schemas.microsoft.com/office/drawing/2014/main" id="{BD07B91C-15E1-4D56-8502-8208DAE4E72D}"/>
              </a:ext>
            </a:extLst>
          </p:cNvPr>
          <p:cNvSpPr txBox="1"/>
          <p:nvPr/>
        </p:nvSpPr>
        <p:spPr>
          <a:xfrm>
            <a:off x="602161" y="145105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6000" b="1" dirty="0">
                <a:solidFill>
                  <a:srgbClr val="141B4D"/>
                </a:solidFill>
                <a:latin typeface="F37 Ginger" panose="00000500000000000000" pitchFamily="50" charset="0"/>
              </a:rPr>
              <a:t>IA pour les systèmes de froid</a:t>
            </a:r>
            <a:endParaRPr lang="en-US" sz="6000" b="1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sp>
        <p:nvSpPr>
          <p:cNvPr id="8" name="TextBox 169">
            <a:extLst>
              <a:ext uri="{FF2B5EF4-FFF2-40B4-BE49-F238E27FC236}">
                <a16:creationId xmlns:a16="http://schemas.microsoft.com/office/drawing/2014/main" id="{204151E7-BBDC-C84A-8E2B-39ACC136A0F3}"/>
              </a:ext>
            </a:extLst>
          </p:cNvPr>
          <p:cNvSpPr txBox="1"/>
          <p:nvPr/>
        </p:nvSpPr>
        <p:spPr>
          <a:xfrm>
            <a:off x="8196817" y="9322722"/>
            <a:ext cx="1034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000" b="1" dirty="0">
                <a:solidFill>
                  <a:srgbClr val="000000"/>
                </a:solidFill>
                <a:latin typeface="F37 Ginger" panose="00000500000000000000" pitchFamily="50" charset="0"/>
              </a:rPr>
              <a:t>Modèle Thermodynamique</a:t>
            </a:r>
            <a:endParaRPr lang="en-US" sz="4000" b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9" name="TextBox 169">
            <a:extLst>
              <a:ext uri="{FF2B5EF4-FFF2-40B4-BE49-F238E27FC236}">
                <a16:creationId xmlns:a16="http://schemas.microsoft.com/office/drawing/2014/main" id="{5D9811F7-944E-77AC-E9A8-B0F4ED6BFAE3}"/>
              </a:ext>
            </a:extLst>
          </p:cNvPr>
          <p:cNvSpPr txBox="1"/>
          <p:nvPr/>
        </p:nvSpPr>
        <p:spPr>
          <a:xfrm>
            <a:off x="5171671" y="1486856"/>
            <a:ext cx="1544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000" b="1" dirty="0">
                <a:solidFill>
                  <a:srgbClr val="000000"/>
                </a:solidFill>
                <a:latin typeface="F37 Ginger" panose="00000500000000000000" pitchFamily="50" charset="0"/>
              </a:rPr>
              <a:t>IA à but mathématique</a:t>
            </a:r>
            <a:endParaRPr lang="en-US" sz="4000" b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10" name="TextBox 169">
            <a:extLst>
              <a:ext uri="{FF2B5EF4-FFF2-40B4-BE49-F238E27FC236}">
                <a16:creationId xmlns:a16="http://schemas.microsoft.com/office/drawing/2014/main" id="{6B037AC5-BAB0-8BA6-9C2F-3075B301566F}"/>
              </a:ext>
            </a:extLst>
          </p:cNvPr>
          <p:cNvSpPr txBox="1"/>
          <p:nvPr/>
        </p:nvSpPr>
        <p:spPr>
          <a:xfrm>
            <a:off x="14682938" y="2729798"/>
            <a:ext cx="571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Exécution</a:t>
            </a:r>
            <a:r>
              <a:rPr lang="es-ES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 du </a:t>
            </a:r>
          </a:p>
          <a:p>
            <a:pPr lvl="0" algn="ctr">
              <a:defRPr/>
            </a:pP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modèle</a:t>
            </a:r>
            <a:r>
              <a:rPr lang="es-ES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 </a:t>
            </a: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statistique</a:t>
            </a:r>
            <a:endParaRPr lang="en-U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378BA68-8977-A0D0-FAC7-3812A045FB62}"/>
              </a:ext>
            </a:extLst>
          </p:cNvPr>
          <p:cNvSpPr/>
          <p:nvPr/>
        </p:nvSpPr>
        <p:spPr>
          <a:xfrm>
            <a:off x="11534383" y="4902398"/>
            <a:ext cx="1008000" cy="10080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37 Ginger" panose="00000500000000000000" pitchFamily="50" charset="0"/>
              </a:rPr>
              <a:t>3</a:t>
            </a:r>
          </a:p>
        </p:txBody>
      </p:sp>
      <p:sp>
        <p:nvSpPr>
          <p:cNvPr id="12" name="TextBox 169">
            <a:extLst>
              <a:ext uri="{FF2B5EF4-FFF2-40B4-BE49-F238E27FC236}">
                <a16:creationId xmlns:a16="http://schemas.microsoft.com/office/drawing/2014/main" id="{EE5CCFD6-7730-3877-5487-8491DDE2F7AD}"/>
              </a:ext>
            </a:extLst>
          </p:cNvPr>
          <p:cNvSpPr txBox="1"/>
          <p:nvPr/>
        </p:nvSpPr>
        <p:spPr>
          <a:xfrm>
            <a:off x="14251824" y="4757595"/>
            <a:ext cx="571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Réglage continu des paramètres variables</a:t>
            </a:r>
            <a:endParaRPr lang="en-U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01ABD0E2-5C6F-3999-007C-29841CE9C1DD}"/>
              </a:ext>
            </a:extLst>
          </p:cNvPr>
          <p:cNvSpPr/>
          <p:nvPr/>
        </p:nvSpPr>
        <p:spPr>
          <a:xfrm>
            <a:off x="10555794" y="7765513"/>
            <a:ext cx="1008000" cy="10080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37 Ginger" panose="00000500000000000000" pitchFamily="50" charset="0"/>
              </a:rPr>
              <a:t>2</a:t>
            </a:r>
          </a:p>
        </p:txBody>
      </p:sp>
      <p:sp>
        <p:nvSpPr>
          <p:cNvPr id="14" name="TextBox 169">
            <a:extLst>
              <a:ext uri="{FF2B5EF4-FFF2-40B4-BE49-F238E27FC236}">
                <a16:creationId xmlns:a16="http://schemas.microsoft.com/office/drawing/2014/main" id="{253F863F-A206-462A-E275-F3D90FA0889C}"/>
              </a:ext>
            </a:extLst>
          </p:cNvPr>
          <p:cNvSpPr txBox="1"/>
          <p:nvPr/>
        </p:nvSpPr>
        <p:spPr>
          <a:xfrm>
            <a:off x="5806896" y="4891528"/>
            <a:ext cx="571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Résultats des équations du système</a:t>
            </a:r>
            <a:endParaRPr lang="en-U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15" name="TextBox 169">
            <a:extLst>
              <a:ext uri="{FF2B5EF4-FFF2-40B4-BE49-F238E27FC236}">
                <a16:creationId xmlns:a16="http://schemas.microsoft.com/office/drawing/2014/main" id="{E5460563-E3B6-151C-1E90-9B19C7DFDE9E}"/>
              </a:ext>
            </a:extLst>
          </p:cNvPr>
          <p:cNvSpPr txBox="1"/>
          <p:nvPr/>
        </p:nvSpPr>
        <p:spPr>
          <a:xfrm>
            <a:off x="4702178" y="7607794"/>
            <a:ext cx="6011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Exécution</a:t>
            </a:r>
            <a:r>
              <a:rPr lang="es-ES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 du </a:t>
            </a: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modèle</a:t>
            </a:r>
            <a:r>
              <a:rPr lang="es-ES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 </a:t>
            </a: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physico-mathématique</a:t>
            </a:r>
            <a:endParaRPr lang="en-U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AE8CDEC-4753-4B60-A116-9ECEBCCF6BE4}"/>
              </a:ext>
            </a:extLst>
          </p:cNvPr>
          <p:cNvSpPr/>
          <p:nvPr/>
        </p:nvSpPr>
        <p:spPr>
          <a:xfrm>
            <a:off x="14322741" y="2835489"/>
            <a:ext cx="1008000" cy="10080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37 Ginger" panose="00000500000000000000" pitchFamily="50" charset="0"/>
              </a:rPr>
              <a:t>4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EA89865-2CA1-FEF4-4445-BE92FE4BB833}"/>
              </a:ext>
            </a:extLst>
          </p:cNvPr>
          <p:cNvSpPr/>
          <p:nvPr/>
        </p:nvSpPr>
        <p:spPr>
          <a:xfrm>
            <a:off x="13404527" y="4910163"/>
            <a:ext cx="1008000" cy="10080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37 Ginger" panose="00000500000000000000" pitchFamily="50" charset="0"/>
              </a:rPr>
              <a:t>5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C42ACBD5-68B7-8CF5-40A8-4F31B9832F9A}"/>
              </a:ext>
            </a:extLst>
          </p:cNvPr>
          <p:cNvSpPr/>
          <p:nvPr/>
        </p:nvSpPr>
        <p:spPr>
          <a:xfrm>
            <a:off x="4560670" y="1394734"/>
            <a:ext cx="16715857" cy="12176162"/>
          </a:xfrm>
          <a:prstGeom prst="roundRect">
            <a:avLst/>
          </a:prstGeom>
          <a:noFill/>
          <a:ln w="152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E908390D-9A1C-9E31-5672-7544C62A46B5}"/>
              </a:ext>
            </a:extLst>
          </p:cNvPr>
          <p:cNvSpPr/>
          <p:nvPr/>
        </p:nvSpPr>
        <p:spPr>
          <a:xfrm>
            <a:off x="11576406" y="10370788"/>
            <a:ext cx="1008000" cy="10080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37 Ginger" panose="00000500000000000000" pitchFamily="50" charset="0"/>
              </a:rPr>
              <a:t>1</a:t>
            </a:r>
          </a:p>
        </p:txBody>
      </p:sp>
      <p:sp>
        <p:nvSpPr>
          <p:cNvPr id="41" name="TextBox 169">
            <a:extLst>
              <a:ext uri="{FF2B5EF4-FFF2-40B4-BE49-F238E27FC236}">
                <a16:creationId xmlns:a16="http://schemas.microsoft.com/office/drawing/2014/main" id="{3D87C33E-B310-EE24-7F05-834580CD225B}"/>
              </a:ext>
            </a:extLst>
          </p:cNvPr>
          <p:cNvSpPr txBox="1"/>
          <p:nvPr/>
        </p:nvSpPr>
        <p:spPr>
          <a:xfrm>
            <a:off x="13082057" y="10353096"/>
            <a:ext cx="6011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Contrôle</a:t>
            </a:r>
            <a:r>
              <a:rPr lang="es-ES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 </a:t>
            </a:r>
          </a:p>
          <a:p>
            <a:pPr lvl="0" algn="ctr">
              <a:defRPr/>
            </a:pPr>
            <a:r>
              <a:rPr lang="es-ES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en </a:t>
            </a: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temps</a:t>
            </a:r>
            <a:r>
              <a:rPr lang="es-ES" sz="3600" b="1" i="1" dirty="0">
                <a:solidFill>
                  <a:srgbClr val="000000"/>
                </a:solidFill>
                <a:latin typeface="F37 Ginger" panose="00000500000000000000" pitchFamily="50" charset="0"/>
              </a:rPr>
              <a:t> </a:t>
            </a: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réel</a:t>
            </a:r>
            <a:endParaRPr lang="en-U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42" name="TextBox 169">
            <a:extLst>
              <a:ext uri="{FF2B5EF4-FFF2-40B4-BE49-F238E27FC236}">
                <a16:creationId xmlns:a16="http://schemas.microsoft.com/office/drawing/2014/main" id="{94CAC1A1-32B8-F320-D8A0-4BA16B487901}"/>
              </a:ext>
            </a:extLst>
          </p:cNvPr>
          <p:cNvSpPr txBox="1"/>
          <p:nvPr/>
        </p:nvSpPr>
        <p:spPr>
          <a:xfrm>
            <a:off x="6996996" y="10613049"/>
            <a:ext cx="6011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Surveillance</a:t>
            </a:r>
            <a:endParaRPr lang="en-U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9A42BA8D-9CA7-009B-9409-92EA272B5F7B}"/>
              </a:ext>
            </a:extLst>
          </p:cNvPr>
          <p:cNvSpPr/>
          <p:nvPr/>
        </p:nvSpPr>
        <p:spPr>
          <a:xfrm>
            <a:off x="13553447" y="10399362"/>
            <a:ext cx="1008000" cy="10080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37 Ginger" panose="00000500000000000000" pitchFamily="50" charset="0"/>
              </a:rPr>
              <a:t>7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0F0DFFA9-B8B2-E58B-9963-1DA0B897E1E7}"/>
              </a:ext>
            </a:extLst>
          </p:cNvPr>
          <p:cNvSpPr/>
          <p:nvPr/>
        </p:nvSpPr>
        <p:spPr>
          <a:xfrm>
            <a:off x="18676997" y="7082004"/>
            <a:ext cx="1008000" cy="1008000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37 Ginger" panose="00000500000000000000" pitchFamily="50" charset="0"/>
              </a:rPr>
              <a:t>6</a:t>
            </a:r>
          </a:p>
        </p:txBody>
      </p:sp>
      <p:sp>
        <p:nvSpPr>
          <p:cNvPr id="45" name="TextBox 169">
            <a:extLst>
              <a:ext uri="{FF2B5EF4-FFF2-40B4-BE49-F238E27FC236}">
                <a16:creationId xmlns:a16="http://schemas.microsoft.com/office/drawing/2014/main" id="{B6A764A0-9474-9CDC-342D-CD218A480C87}"/>
              </a:ext>
            </a:extLst>
          </p:cNvPr>
          <p:cNvSpPr txBox="1"/>
          <p:nvPr/>
        </p:nvSpPr>
        <p:spPr>
          <a:xfrm>
            <a:off x="17699275" y="8090004"/>
            <a:ext cx="3152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Planification</a:t>
            </a:r>
            <a:endParaRPr lang="es-E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  <a:p>
            <a:pPr lvl="0" algn="ctr">
              <a:defRPr/>
            </a:pPr>
            <a:r>
              <a:rPr lang="es-ES" sz="3600" b="1" i="1" dirty="0" err="1">
                <a:solidFill>
                  <a:srgbClr val="000000"/>
                </a:solidFill>
                <a:latin typeface="F37 Ginger" panose="00000500000000000000" pitchFamily="50" charset="0"/>
              </a:rPr>
              <a:t>quotidienne</a:t>
            </a:r>
            <a:endParaRPr lang="es-E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  <a:p>
            <a:pPr lvl="0" algn="ctr">
              <a:defRPr/>
            </a:pPr>
            <a:endParaRPr lang="en-US" sz="3600" b="1" i="1" dirty="0">
              <a:solidFill>
                <a:srgbClr val="000000"/>
              </a:solidFill>
              <a:latin typeface="F37 Ginger" panose="00000500000000000000" pitchFamily="50" charset="0"/>
            </a:endParaRPr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F397DACF-B9DF-63AE-FDAD-A2C4660A1C54}"/>
              </a:ext>
            </a:extLst>
          </p:cNvPr>
          <p:cNvSpPr/>
          <p:nvPr/>
        </p:nvSpPr>
        <p:spPr>
          <a:xfrm rot="5400000">
            <a:off x="12662849" y="10803180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8C0AB63C-1B42-9CE4-C043-113064A6F3BA}"/>
              </a:ext>
            </a:extLst>
          </p:cNvPr>
          <p:cNvSpPr/>
          <p:nvPr/>
        </p:nvSpPr>
        <p:spPr>
          <a:xfrm rot="5400000">
            <a:off x="12524220" y="5313930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3C46C8C4-5B1B-7FF2-0F99-7C94A4525CB8}"/>
              </a:ext>
            </a:extLst>
          </p:cNvPr>
          <p:cNvSpPr/>
          <p:nvPr/>
        </p:nvSpPr>
        <p:spPr>
          <a:xfrm rot="16200000">
            <a:off x="12238652" y="10752385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55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9EEE-4D9C-A3B5-CABF-1A52E231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36">
            <a:extLst>
              <a:ext uri="{FF2B5EF4-FFF2-40B4-BE49-F238E27FC236}">
                <a16:creationId xmlns:a16="http://schemas.microsoft.com/office/drawing/2014/main" id="{4DFEEB0E-2A4B-88D4-E4CA-C8F85ED017EE}"/>
              </a:ext>
            </a:extLst>
          </p:cNvPr>
          <p:cNvSpPr txBox="1"/>
          <p:nvPr/>
        </p:nvSpPr>
        <p:spPr>
          <a:xfrm>
            <a:off x="527414" y="11596021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 CO2 transcritique 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4" name="TextBox 169">
            <a:extLst>
              <a:ext uri="{FF2B5EF4-FFF2-40B4-BE49-F238E27FC236}">
                <a16:creationId xmlns:a16="http://schemas.microsoft.com/office/drawing/2014/main" id="{3240BBF4-63FE-5B78-F8DB-7B6B25D2BF00}"/>
              </a:ext>
            </a:extLst>
          </p:cNvPr>
          <p:cNvSpPr txBox="1"/>
          <p:nvPr/>
        </p:nvSpPr>
        <p:spPr>
          <a:xfrm>
            <a:off x="0" y="802262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Un regard sur l’intelligence artificielle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E6963F-2E9D-283F-40EE-8894344AA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694" y="2553920"/>
            <a:ext cx="2543530" cy="21529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00E9D3-3AA6-5346-DD7A-BB55A2064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556" y="5652750"/>
            <a:ext cx="1962000" cy="1750708"/>
          </a:xfrm>
          <a:prstGeom prst="rect">
            <a:avLst/>
          </a:prstGeom>
        </p:spPr>
      </p:pic>
      <p:sp>
        <p:nvSpPr>
          <p:cNvPr id="9" name="TextBox 169">
            <a:extLst>
              <a:ext uri="{FF2B5EF4-FFF2-40B4-BE49-F238E27FC236}">
                <a16:creationId xmlns:a16="http://schemas.microsoft.com/office/drawing/2014/main" id="{5FC13F3B-30B5-FA37-599B-19227BE50504}"/>
              </a:ext>
            </a:extLst>
          </p:cNvPr>
          <p:cNvSpPr txBox="1"/>
          <p:nvPr/>
        </p:nvSpPr>
        <p:spPr>
          <a:xfrm>
            <a:off x="12422459" y="7431625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À but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Linguistique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TextBox 169">
            <a:extLst>
              <a:ext uri="{FF2B5EF4-FFF2-40B4-BE49-F238E27FC236}">
                <a16:creationId xmlns:a16="http://schemas.microsoft.com/office/drawing/2014/main" id="{570950DC-0854-412D-4E33-1886E6AA022A}"/>
              </a:ext>
            </a:extLst>
          </p:cNvPr>
          <p:cNvSpPr txBox="1"/>
          <p:nvPr/>
        </p:nvSpPr>
        <p:spPr>
          <a:xfrm>
            <a:off x="5592065" y="7431625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À but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Mathematique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1" name="TextBox 169">
            <a:extLst>
              <a:ext uri="{FF2B5EF4-FFF2-40B4-BE49-F238E27FC236}">
                <a16:creationId xmlns:a16="http://schemas.microsoft.com/office/drawing/2014/main" id="{56369733-541B-0DFA-8FDD-1665A8F18C6B}"/>
              </a:ext>
            </a:extLst>
          </p:cNvPr>
          <p:cNvSpPr txBox="1"/>
          <p:nvPr/>
        </p:nvSpPr>
        <p:spPr>
          <a:xfrm>
            <a:off x="5592065" y="10216891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Materiel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Mathematique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DE8AF567-78A7-1AD0-1F69-7E7AB04F41E6}"/>
              </a:ext>
            </a:extLst>
          </p:cNvPr>
          <p:cNvSpPr/>
          <p:nvPr/>
        </p:nvSpPr>
        <p:spPr>
          <a:xfrm rot="16200000">
            <a:off x="8268358" y="9387226"/>
            <a:ext cx="1248937" cy="47705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4" name="TextBox 169">
            <a:extLst>
              <a:ext uri="{FF2B5EF4-FFF2-40B4-BE49-F238E27FC236}">
                <a16:creationId xmlns:a16="http://schemas.microsoft.com/office/drawing/2014/main" id="{FA8E3083-3A15-93A1-FBF2-1DB60BC0747C}"/>
              </a:ext>
            </a:extLst>
          </p:cNvPr>
          <p:cNvSpPr txBox="1"/>
          <p:nvPr/>
        </p:nvSpPr>
        <p:spPr>
          <a:xfrm>
            <a:off x="12279080" y="10213176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Materiel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Linguistique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147C7ACA-5854-53CB-EF48-6154F20EE18C}"/>
              </a:ext>
            </a:extLst>
          </p:cNvPr>
          <p:cNvSpPr/>
          <p:nvPr/>
        </p:nvSpPr>
        <p:spPr>
          <a:xfrm rot="16200000">
            <a:off x="14955373" y="9383511"/>
            <a:ext cx="1248937" cy="477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578228-49FD-3859-C385-593CBF8F69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7911826" y="5652750"/>
            <a:ext cx="1962000" cy="17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0A28A-4015-BF5B-570C-F9A4A73DB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36">
            <a:extLst>
              <a:ext uri="{FF2B5EF4-FFF2-40B4-BE49-F238E27FC236}">
                <a16:creationId xmlns:a16="http://schemas.microsoft.com/office/drawing/2014/main" id="{940EAB72-ED70-7E4F-A0BF-842FB1F53B85}"/>
              </a:ext>
            </a:extLst>
          </p:cNvPr>
          <p:cNvSpPr txBox="1"/>
          <p:nvPr/>
        </p:nvSpPr>
        <p:spPr>
          <a:xfrm>
            <a:off x="527414" y="11596021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 CO2 transcritique 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extBox 169">
            <a:extLst>
              <a:ext uri="{FF2B5EF4-FFF2-40B4-BE49-F238E27FC236}">
                <a16:creationId xmlns:a16="http://schemas.microsoft.com/office/drawing/2014/main" id="{B1713DB9-1DCB-48F4-5DC0-2948BAD642E3}"/>
              </a:ext>
            </a:extLst>
          </p:cNvPr>
          <p:cNvSpPr txBox="1"/>
          <p:nvPr/>
        </p:nvSpPr>
        <p:spPr>
          <a:xfrm>
            <a:off x="602161" y="145105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IA pour les systèmes de froid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TextBox 169">
            <a:extLst>
              <a:ext uri="{FF2B5EF4-FFF2-40B4-BE49-F238E27FC236}">
                <a16:creationId xmlns:a16="http://schemas.microsoft.com/office/drawing/2014/main" id="{2B7C2440-3596-7F31-A09D-855736856F02}"/>
              </a:ext>
            </a:extLst>
          </p:cNvPr>
          <p:cNvSpPr txBox="1"/>
          <p:nvPr/>
        </p:nvSpPr>
        <p:spPr>
          <a:xfrm>
            <a:off x="5763985" y="5121133"/>
            <a:ext cx="1544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IA à but 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F37 Ginger" panose="00000500000000000000" pitchFamily="50" charset="0"/>
              </a:rPr>
              <a:t>linguistique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947D8B5D-B89A-F37B-8603-D419A4206F10}"/>
              </a:ext>
            </a:extLst>
          </p:cNvPr>
          <p:cNvSpPr/>
          <p:nvPr/>
        </p:nvSpPr>
        <p:spPr>
          <a:xfrm>
            <a:off x="4560670" y="4894728"/>
            <a:ext cx="16715857" cy="4410637"/>
          </a:xfrm>
          <a:prstGeom prst="roundRect">
            <a:avLst/>
          </a:prstGeom>
          <a:noFill/>
          <a:ln w="152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33" name="TextBox 169">
            <a:extLst>
              <a:ext uri="{FF2B5EF4-FFF2-40B4-BE49-F238E27FC236}">
                <a16:creationId xmlns:a16="http://schemas.microsoft.com/office/drawing/2014/main" id="{EE4915E0-A5A9-2024-F6B9-E2B5C078D90B}"/>
              </a:ext>
            </a:extLst>
          </p:cNvPr>
          <p:cNvSpPr txBox="1"/>
          <p:nvPr/>
        </p:nvSpPr>
        <p:spPr>
          <a:xfrm>
            <a:off x="4657669" y="5904610"/>
            <a:ext cx="5718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L’utilisateur technique ou de gestion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04909D9-AF11-D927-A5E0-BCD4A0858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435" y="5893459"/>
            <a:ext cx="1962000" cy="1750708"/>
          </a:xfrm>
          <a:prstGeom prst="rect">
            <a:avLst/>
          </a:prstGeom>
        </p:spPr>
      </p:pic>
      <p:sp>
        <p:nvSpPr>
          <p:cNvPr id="38" name="TextBox 169">
            <a:extLst>
              <a:ext uri="{FF2B5EF4-FFF2-40B4-BE49-F238E27FC236}">
                <a16:creationId xmlns:a16="http://schemas.microsoft.com/office/drawing/2014/main" id="{81C9484A-C5A5-4BE2-AFB2-368ADD52ADD8}"/>
              </a:ext>
            </a:extLst>
          </p:cNvPr>
          <p:cNvSpPr txBox="1"/>
          <p:nvPr/>
        </p:nvSpPr>
        <p:spPr>
          <a:xfrm>
            <a:off x="16402452" y="6118245"/>
            <a:ext cx="4806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La technologie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du froid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43D21381-529C-86C5-E95C-F1E873E2FB97}"/>
              </a:ext>
            </a:extLst>
          </p:cNvPr>
          <p:cNvGrpSpPr/>
          <p:nvPr/>
        </p:nvGrpSpPr>
        <p:grpSpPr>
          <a:xfrm>
            <a:off x="14938647" y="6610318"/>
            <a:ext cx="1746238" cy="477054"/>
            <a:chOff x="14138424" y="6610318"/>
            <a:chExt cx="1746238" cy="477054"/>
          </a:xfrm>
        </p:grpSpPr>
        <p:sp>
          <p:nvSpPr>
            <p:cNvPr id="47" name="Flecha: a la derecha 46">
              <a:extLst>
                <a:ext uri="{FF2B5EF4-FFF2-40B4-BE49-F238E27FC236}">
                  <a16:creationId xmlns:a16="http://schemas.microsoft.com/office/drawing/2014/main" id="{E061CF5D-7F0F-4713-63E2-ED4A06572149}"/>
                </a:ext>
              </a:extLst>
            </p:cNvPr>
            <p:cNvSpPr/>
            <p:nvPr/>
          </p:nvSpPr>
          <p:spPr>
            <a:xfrm>
              <a:off x="14635725" y="6610318"/>
              <a:ext cx="1248937" cy="477054"/>
            </a:xfrm>
            <a:prstGeom prst="rightArrow">
              <a:avLst/>
            </a:prstGeom>
            <a:solidFill>
              <a:srgbClr val="141B4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48" name="Flecha: a la derecha 47">
              <a:extLst>
                <a:ext uri="{FF2B5EF4-FFF2-40B4-BE49-F238E27FC236}">
                  <a16:creationId xmlns:a16="http://schemas.microsoft.com/office/drawing/2014/main" id="{7021863F-1D29-8254-21F0-9CDD9F3C7793}"/>
                </a:ext>
              </a:extLst>
            </p:cNvPr>
            <p:cNvSpPr/>
            <p:nvPr/>
          </p:nvSpPr>
          <p:spPr>
            <a:xfrm rot="10800000">
              <a:off x="14138424" y="6610318"/>
              <a:ext cx="1248937" cy="477054"/>
            </a:xfrm>
            <a:prstGeom prst="rightArrow">
              <a:avLst/>
            </a:prstGeom>
            <a:solidFill>
              <a:srgbClr val="141B4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BD79EB60-9922-100B-0E04-D5E9DE6C0DD1}"/>
              </a:ext>
            </a:extLst>
          </p:cNvPr>
          <p:cNvGrpSpPr/>
          <p:nvPr/>
        </p:nvGrpSpPr>
        <p:grpSpPr>
          <a:xfrm>
            <a:off x="10015954" y="6541437"/>
            <a:ext cx="1746238" cy="477054"/>
            <a:chOff x="14138424" y="6610318"/>
            <a:chExt cx="1746238" cy="477054"/>
          </a:xfrm>
        </p:grpSpPr>
        <p:sp>
          <p:nvSpPr>
            <p:cNvPr id="51" name="Flecha: a la derecha 50">
              <a:extLst>
                <a:ext uri="{FF2B5EF4-FFF2-40B4-BE49-F238E27FC236}">
                  <a16:creationId xmlns:a16="http://schemas.microsoft.com/office/drawing/2014/main" id="{9B85A2B7-D224-266F-1ACE-1304297DB327}"/>
                </a:ext>
              </a:extLst>
            </p:cNvPr>
            <p:cNvSpPr/>
            <p:nvPr/>
          </p:nvSpPr>
          <p:spPr>
            <a:xfrm>
              <a:off x="14635725" y="6610318"/>
              <a:ext cx="1248937" cy="477054"/>
            </a:xfrm>
            <a:prstGeom prst="rightArrow">
              <a:avLst/>
            </a:prstGeom>
            <a:solidFill>
              <a:srgbClr val="141B4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52" name="Flecha: a la derecha 51">
              <a:extLst>
                <a:ext uri="{FF2B5EF4-FFF2-40B4-BE49-F238E27FC236}">
                  <a16:creationId xmlns:a16="http://schemas.microsoft.com/office/drawing/2014/main" id="{6D679216-4E71-4062-A945-17113A74B6D1}"/>
                </a:ext>
              </a:extLst>
            </p:cNvPr>
            <p:cNvSpPr/>
            <p:nvPr/>
          </p:nvSpPr>
          <p:spPr>
            <a:xfrm rot="10800000">
              <a:off x="14138424" y="6610318"/>
              <a:ext cx="1248937" cy="477054"/>
            </a:xfrm>
            <a:prstGeom prst="rightArrow">
              <a:avLst/>
            </a:prstGeom>
            <a:solidFill>
              <a:srgbClr val="141B4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</p:grpSp>
      <p:sp>
        <p:nvSpPr>
          <p:cNvPr id="57" name="TextBox 169">
            <a:extLst>
              <a:ext uri="{FF2B5EF4-FFF2-40B4-BE49-F238E27FC236}">
                <a16:creationId xmlns:a16="http://schemas.microsoft.com/office/drawing/2014/main" id="{1E07BA3A-369B-D2A9-1018-A639CFD4E9B9}"/>
              </a:ext>
            </a:extLst>
          </p:cNvPr>
          <p:cNvSpPr txBox="1"/>
          <p:nvPr/>
        </p:nvSpPr>
        <p:spPr>
          <a:xfrm>
            <a:off x="8103734" y="7147372"/>
            <a:ext cx="571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3600" b="1" i="1" dirty="0">
                <a:latin typeface="F37 Ginger" panose="00000500000000000000" pitchFamily="50" charset="0"/>
              </a:rPr>
              <a:t>Langage</a:t>
            </a:r>
            <a:br>
              <a:rPr lang="fr-FR" sz="3600" b="1" i="1" dirty="0">
                <a:latin typeface="F37 Ginger" panose="00000500000000000000" pitchFamily="50" charset="0"/>
              </a:rPr>
            </a:br>
            <a:r>
              <a:rPr lang="fr-FR" sz="3600" b="1" i="1" dirty="0">
                <a:latin typeface="F37 Ginger" panose="00000500000000000000" pitchFamily="50" charset="0"/>
              </a:rPr>
              <a:t>Naturel</a:t>
            </a:r>
            <a:endParaRPr lang="en-US" sz="3600" b="1" i="1" dirty="0">
              <a:latin typeface="F37 Ginge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857CB3F4-DF77-7273-8CF9-89A8D525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9">
            <a:extLst>
              <a:ext uri="{FF2B5EF4-FFF2-40B4-BE49-F238E27FC236}">
                <a16:creationId xmlns:a16="http://schemas.microsoft.com/office/drawing/2014/main" id="{297E67F8-EA76-7FB4-E7C9-2BD174EF8177}"/>
              </a:ext>
            </a:extLst>
          </p:cNvPr>
          <p:cNvSpPr txBox="1"/>
          <p:nvPr/>
        </p:nvSpPr>
        <p:spPr>
          <a:xfrm>
            <a:off x="1" y="5601113"/>
            <a:ext cx="24387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L’usage de l’IA et de l’apprentissage automatique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Architecture technologique </a:t>
            </a:r>
          </a:p>
        </p:txBody>
      </p:sp>
    </p:spTree>
    <p:extLst>
      <p:ext uri="{BB962C8B-B14F-4D97-AF65-F5344CB8AC3E}">
        <p14:creationId xmlns:p14="http://schemas.microsoft.com/office/powerpoint/2010/main" val="1586648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2BD8E-D1C0-D96E-44C0-E44CCD6C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6C2868A1-7BEC-06BD-6620-15612667CF54}"/>
              </a:ext>
            </a:extLst>
          </p:cNvPr>
          <p:cNvSpPr/>
          <p:nvPr/>
        </p:nvSpPr>
        <p:spPr>
          <a:xfrm>
            <a:off x="3477602" y="4111885"/>
            <a:ext cx="16861934" cy="1857878"/>
          </a:xfrm>
          <a:prstGeom prst="roundRect">
            <a:avLst/>
          </a:prstGeom>
          <a:noFill/>
          <a:ln w="254000">
            <a:solidFill>
              <a:srgbClr val="141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</a:endParaRP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D74D2354-6D4D-7213-484A-540C8DB7DBC2}"/>
              </a:ext>
            </a:extLst>
          </p:cNvPr>
          <p:cNvCxnSpPr/>
          <p:nvPr/>
        </p:nvCxnSpPr>
        <p:spPr>
          <a:xfrm>
            <a:off x="8575182" y="5840915"/>
            <a:ext cx="0" cy="1836000"/>
          </a:xfrm>
          <a:prstGeom prst="line">
            <a:avLst/>
          </a:prstGeom>
          <a:ln w="127000">
            <a:solidFill>
              <a:srgbClr val="14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979920C7-3660-9107-268B-1AA881B2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658036" y="3171787"/>
            <a:ext cx="988006" cy="3650131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F94016D-654D-7834-24F1-E7BEC28FE544}"/>
              </a:ext>
            </a:extLst>
          </p:cNvPr>
          <p:cNvCxnSpPr>
            <a:cxnSpLocks/>
          </p:cNvCxnSpPr>
          <p:nvPr/>
        </p:nvCxnSpPr>
        <p:spPr>
          <a:xfrm rot="5400000">
            <a:off x="12013006" y="-1890653"/>
            <a:ext cx="0" cy="16727139"/>
          </a:xfrm>
          <a:prstGeom prst="line">
            <a:avLst/>
          </a:prstGeom>
          <a:ln w="85725">
            <a:solidFill>
              <a:srgbClr val="93C7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ube 9">
            <a:extLst>
              <a:ext uri="{FF2B5EF4-FFF2-40B4-BE49-F238E27FC236}">
                <a16:creationId xmlns:a16="http://schemas.microsoft.com/office/drawing/2014/main" id="{8A7382FE-B493-8FBC-2663-712C047A31C3}"/>
              </a:ext>
            </a:extLst>
          </p:cNvPr>
          <p:cNvSpPr/>
          <p:nvPr/>
        </p:nvSpPr>
        <p:spPr>
          <a:xfrm>
            <a:off x="2457575" y="3676473"/>
            <a:ext cx="2178405" cy="1254534"/>
          </a:xfrm>
          <a:prstGeom prst="cloud">
            <a:avLst/>
          </a:prstGeom>
          <a:solidFill>
            <a:schemeClr val="bg1"/>
          </a:solidFill>
          <a:ln w="76200">
            <a:solidFill>
              <a:srgbClr val="141B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>
                <a:solidFill>
                  <a:srgbClr val="141B4D"/>
                </a:solidFill>
                <a:latin typeface="F37 Ginger" panose="00000500000000000000" pitchFamily="50" charset="0"/>
              </a:rPr>
              <a:t>Cloud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B41977AF-7EDF-A6FB-5D90-8CE5006C86EB}"/>
              </a:ext>
            </a:extLst>
          </p:cNvPr>
          <p:cNvSpPr txBox="1"/>
          <p:nvPr/>
        </p:nvSpPr>
        <p:spPr>
          <a:xfrm>
            <a:off x="3477601" y="7019196"/>
            <a:ext cx="452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rPr>
              <a:t>Niveau</a:t>
            </a:r>
            <a:r>
              <a:rPr kumimoji="0" lang="es-ES" sz="29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rPr>
              <a:t> du centre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BC61F4C-3209-F740-FA6A-84D69D0A6979}"/>
              </a:ext>
            </a:extLst>
          </p:cNvPr>
          <p:cNvGrpSpPr/>
          <p:nvPr/>
        </p:nvGrpSpPr>
        <p:grpSpPr>
          <a:xfrm>
            <a:off x="13169559" y="5987473"/>
            <a:ext cx="8488317" cy="5411888"/>
            <a:chOff x="14892033" y="7045302"/>
            <a:chExt cx="8488317" cy="5411888"/>
          </a:xfrm>
        </p:grpSpPr>
        <p:sp>
          <p:nvSpPr>
            <p:cNvPr id="90" name="TextBox 21">
              <a:extLst>
                <a:ext uri="{FF2B5EF4-FFF2-40B4-BE49-F238E27FC236}">
                  <a16:creationId xmlns:a16="http://schemas.microsoft.com/office/drawing/2014/main" id="{95BCA1EA-30CD-6FD2-649F-2946EDACE9FC}"/>
                </a:ext>
              </a:extLst>
            </p:cNvPr>
            <p:cNvSpPr txBox="1"/>
            <p:nvPr/>
          </p:nvSpPr>
          <p:spPr>
            <a:xfrm>
              <a:off x="15867605" y="9670851"/>
              <a:ext cx="327300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900" b="0" i="0" u="none" strike="noStrike" kern="1200" cap="none" spc="0" normalizeH="0" baseline="0" noProof="0" dirty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SW </a:t>
              </a:r>
              <a:r>
                <a:rPr lang="es-ES" sz="2900" dirty="0">
                  <a:solidFill>
                    <a:srgbClr val="141B4D"/>
                  </a:solidFill>
                  <a:latin typeface="F37 Ginger" panose="00000500000000000000" pitchFamily="50" charset="0"/>
                </a:rPr>
                <a:t>DU CLIENT</a:t>
              </a:r>
              <a:endParaRPr kumimoji="0" lang="es-ES" sz="29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900" b="0" i="0" u="none" strike="noStrike" kern="1200" cap="none" spc="0" normalizeH="0" baseline="0" noProof="0" dirty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ERP</a:t>
              </a:r>
              <a:r>
                <a:rPr lang="es-ES" sz="2900" dirty="0">
                  <a:solidFill>
                    <a:srgbClr val="141B4D"/>
                  </a:solidFill>
                  <a:latin typeface="F37 Ginger" panose="00000500000000000000" pitchFamily="50" charset="0"/>
                </a:rPr>
                <a:t>, MES, </a:t>
              </a:r>
              <a:r>
                <a:rPr kumimoji="0" lang="es-ES" sz="2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etc</a:t>
              </a:r>
              <a:endParaRPr kumimoji="0" lang="es-ES" sz="29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D3E00E09-6951-AD3C-84FF-72BA3FFCDBC7}"/>
                </a:ext>
              </a:extLst>
            </p:cNvPr>
            <p:cNvGrpSpPr/>
            <p:nvPr/>
          </p:nvGrpSpPr>
          <p:grpSpPr>
            <a:xfrm>
              <a:off x="18227583" y="7045302"/>
              <a:ext cx="5152767" cy="5326987"/>
              <a:chOff x="18801738" y="6830091"/>
              <a:chExt cx="5152767" cy="4208412"/>
            </a:xfrm>
          </p:grpSpPr>
          <p:grpSp>
            <p:nvGrpSpPr>
              <p:cNvPr id="4" name="Grupo 3">
                <a:extLst>
                  <a:ext uri="{FF2B5EF4-FFF2-40B4-BE49-F238E27FC236}">
                    <a16:creationId xmlns:a16="http://schemas.microsoft.com/office/drawing/2014/main" id="{48F07807-2A0A-E2DB-B324-A4FF2EEE14D5}"/>
                  </a:ext>
                </a:extLst>
              </p:cNvPr>
              <p:cNvGrpSpPr/>
              <p:nvPr/>
            </p:nvGrpSpPr>
            <p:grpSpPr>
              <a:xfrm>
                <a:off x="18801738" y="8070687"/>
                <a:ext cx="5152767" cy="2967816"/>
                <a:chOff x="15525857" y="8070687"/>
                <a:chExt cx="5152767" cy="2967816"/>
              </a:xfrm>
            </p:grpSpPr>
            <p:sp>
              <p:nvSpPr>
                <p:cNvPr id="92" name="Rectángulo: esquinas redondeadas 91">
                  <a:extLst>
                    <a:ext uri="{FF2B5EF4-FFF2-40B4-BE49-F238E27FC236}">
                      <a16:creationId xmlns:a16="http://schemas.microsoft.com/office/drawing/2014/main" id="{A70F6A47-F861-9579-D93C-A02ECE7552CF}"/>
                    </a:ext>
                  </a:extLst>
                </p:cNvPr>
                <p:cNvSpPr/>
                <p:nvPr/>
              </p:nvSpPr>
              <p:spPr>
                <a:xfrm>
                  <a:off x="16678380" y="8070687"/>
                  <a:ext cx="2681903" cy="2967816"/>
                </a:xfrm>
                <a:prstGeom prst="roundRect">
                  <a:avLst/>
                </a:prstGeom>
                <a:noFill/>
                <a:ln w="76200">
                  <a:solidFill>
                    <a:srgbClr val="141B4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37 Ginger" panose="00000500000000000000" pitchFamily="50" charset="0"/>
                  </a:endParaRPr>
                </a:p>
              </p:txBody>
            </p:sp>
            <p:sp>
              <p:nvSpPr>
                <p:cNvPr id="93" name="TextBox 21">
                  <a:extLst>
                    <a:ext uri="{FF2B5EF4-FFF2-40B4-BE49-F238E27FC236}">
                      <a16:creationId xmlns:a16="http://schemas.microsoft.com/office/drawing/2014/main" id="{E451823C-2184-53EC-0AA5-46C14D3665F6}"/>
                    </a:ext>
                  </a:extLst>
                </p:cNvPr>
                <p:cNvSpPr txBox="1"/>
                <p:nvPr/>
              </p:nvSpPr>
              <p:spPr>
                <a:xfrm>
                  <a:off x="15525857" y="8879030"/>
                  <a:ext cx="5152767" cy="996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2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1B4D"/>
                      </a:solidFill>
                      <a:effectLst/>
                      <a:uLnTx/>
                      <a:uFillTx/>
                      <a:latin typeface="F37 Ginger" panose="00000500000000000000" pitchFamily="50" charset="0"/>
                    </a:rPr>
                    <a:t>SOURCES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2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41B4D"/>
                      </a:solidFill>
                      <a:effectLst/>
                      <a:uLnTx/>
                      <a:uFillTx/>
                      <a:latin typeface="F37 Ginger" panose="00000500000000000000" pitchFamily="50" charset="0"/>
                    </a:rPr>
                    <a:t>EXTERNES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ES" dirty="0">
                      <a:solidFill>
                        <a:srgbClr val="141B4D"/>
                      </a:solidFill>
                      <a:latin typeface="F37 Ginger" panose="00000500000000000000" pitchFamily="50" charset="0"/>
                    </a:rPr>
                    <a:t>(</a:t>
                  </a:r>
                  <a:r>
                    <a:rPr lang="es-ES" dirty="0" err="1">
                      <a:solidFill>
                        <a:srgbClr val="141B4D"/>
                      </a:solidFill>
                      <a:latin typeface="F37 Ginger" panose="00000500000000000000" pitchFamily="50" charset="0"/>
                    </a:rPr>
                    <a:t>Energie</a:t>
                  </a:r>
                  <a:r>
                    <a:rPr lang="es-ES" dirty="0">
                      <a:solidFill>
                        <a:srgbClr val="141B4D"/>
                      </a:solidFill>
                      <a:latin typeface="F37 Ginger" panose="00000500000000000000" pitchFamily="50" charset="0"/>
                    </a:rPr>
                    <a:t>, </a:t>
                  </a:r>
                  <a:r>
                    <a:rPr lang="es-ES" dirty="0" err="1">
                      <a:solidFill>
                        <a:srgbClr val="141B4D"/>
                      </a:solidFill>
                      <a:latin typeface="F37 Ginger" panose="00000500000000000000" pitchFamily="50" charset="0"/>
                    </a:rPr>
                    <a:t>Meteo</a:t>
                  </a:r>
                  <a:r>
                    <a:rPr lang="es-ES" dirty="0">
                      <a:solidFill>
                        <a:srgbClr val="141B4D"/>
                      </a:solidFill>
                      <a:latin typeface="F37 Ginger" panose="00000500000000000000" pitchFamily="50" charset="0"/>
                    </a:rPr>
                    <a:t>, </a:t>
                  </a:r>
                  <a:r>
                    <a:rPr lang="es-ES" dirty="0" err="1">
                      <a:solidFill>
                        <a:srgbClr val="141B4D"/>
                      </a:solidFill>
                      <a:latin typeface="F37 Ginger" panose="00000500000000000000" pitchFamily="50" charset="0"/>
                    </a:rPr>
                    <a:t>etc</a:t>
                  </a:r>
                  <a:r>
                    <a:rPr lang="es-ES" dirty="0">
                      <a:solidFill>
                        <a:srgbClr val="141B4D"/>
                      </a:solidFill>
                      <a:latin typeface="F37 Ginger" panose="00000500000000000000" pitchFamily="50" charset="0"/>
                    </a:rPr>
                    <a:t>)</a:t>
                  </a:r>
                  <a:endParaRPr kumimoji="0" lang="es-E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F37 Ginger" panose="00000500000000000000" pitchFamily="50" charset="0"/>
                  </a:endParaRPr>
                </a:p>
              </p:txBody>
            </p:sp>
          </p:grp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570A3E69-38B0-1F6C-8610-0405D2EF9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72932" y="6830091"/>
                <a:ext cx="0" cy="1247378"/>
              </a:xfrm>
              <a:prstGeom prst="line">
                <a:avLst/>
              </a:prstGeom>
              <a:ln w="127000">
                <a:solidFill>
                  <a:srgbClr val="141B4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94070260-8CBE-31DE-7C63-766009475634}"/>
                </a:ext>
              </a:extLst>
            </p:cNvPr>
            <p:cNvSpPr/>
            <p:nvPr/>
          </p:nvSpPr>
          <p:spPr>
            <a:xfrm>
              <a:off x="15777374" y="8658027"/>
              <a:ext cx="3404925" cy="3799163"/>
            </a:xfrm>
            <a:prstGeom prst="roundRect">
              <a:avLst/>
            </a:prstGeom>
            <a:noFill/>
            <a:ln w="76200">
              <a:solidFill>
                <a:srgbClr val="141B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sz="2400">
                <a:solidFill>
                  <a:srgbClr val="141B4D"/>
                </a:solidFill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2F9294DF-B9AF-95F8-F7EE-47D0E4C9780D}"/>
                </a:ext>
              </a:extLst>
            </p:cNvPr>
            <p:cNvSpPr txBox="1"/>
            <p:nvPr/>
          </p:nvSpPr>
          <p:spPr>
            <a:xfrm>
              <a:off x="14892033" y="8127810"/>
              <a:ext cx="481871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Niveau</a:t>
              </a:r>
              <a:r>
                <a:rPr kumimoji="0" lang="es-ES" sz="2900" b="0" i="0" u="none" strike="noStrike" kern="1200" cap="none" spc="0" normalizeH="0" baseline="0" noProof="0" dirty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 de   </a:t>
              </a:r>
              <a:r>
                <a:rPr lang="es-ES" sz="2900" dirty="0">
                  <a:solidFill>
                    <a:srgbClr val="141B4D"/>
                  </a:solidFill>
                  <a:latin typeface="F37 Ginger" panose="00000500000000000000" pitchFamily="50" charset="0"/>
                </a:rPr>
                <a:t>g</a:t>
              </a:r>
              <a:r>
                <a:rPr kumimoji="0" lang="es-ES" sz="2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estion</a:t>
              </a:r>
              <a:endParaRPr kumimoji="0" lang="es-ES" sz="29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99E2A7AC-2875-DF5A-D67C-288D0721F0FD}"/>
              </a:ext>
            </a:extLst>
          </p:cNvPr>
          <p:cNvGrpSpPr/>
          <p:nvPr/>
        </p:nvGrpSpPr>
        <p:grpSpPr>
          <a:xfrm>
            <a:off x="3546778" y="7670815"/>
            <a:ext cx="10254282" cy="3728545"/>
            <a:chOff x="3546778" y="8728644"/>
            <a:chExt cx="10254282" cy="3728545"/>
          </a:xfrm>
        </p:grpSpPr>
        <p:sp>
          <p:nvSpPr>
            <p:cNvPr id="60" name="TextBox 27">
              <a:extLst>
                <a:ext uri="{FF2B5EF4-FFF2-40B4-BE49-F238E27FC236}">
                  <a16:creationId xmlns:a16="http://schemas.microsoft.com/office/drawing/2014/main" id="{E2A14B9F-6B1D-6BAA-2D1E-E3237479E8A6}"/>
                </a:ext>
              </a:extLst>
            </p:cNvPr>
            <p:cNvSpPr txBox="1"/>
            <p:nvPr/>
          </p:nvSpPr>
          <p:spPr>
            <a:xfrm>
              <a:off x="5161264" y="9052204"/>
              <a:ext cx="715983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gradBox</a:t>
              </a:r>
              <a:r>
                <a:rPr lang="en-US" sz="4000" b="1">
                  <a:solidFill>
                    <a:srgbClr val="141B4D"/>
                  </a:solidFill>
                  <a:latin typeface="F37 Ginger" panose="00000500000000000000" pitchFamily="50" charset="0"/>
                </a:rPr>
                <a:t> /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gradHub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 </a:t>
              </a:r>
            </a:p>
          </p:txBody>
        </p:sp>
        <p:sp>
          <p:nvSpPr>
            <p:cNvPr id="61" name="Rectángulo: esquinas redondeadas 60">
              <a:extLst>
                <a:ext uri="{FF2B5EF4-FFF2-40B4-BE49-F238E27FC236}">
                  <a16:creationId xmlns:a16="http://schemas.microsoft.com/office/drawing/2014/main" id="{2684924D-829B-E648-A194-6EE5FA68405C}"/>
                </a:ext>
              </a:extLst>
            </p:cNvPr>
            <p:cNvSpPr/>
            <p:nvPr/>
          </p:nvSpPr>
          <p:spPr>
            <a:xfrm>
              <a:off x="4022871" y="9011315"/>
              <a:ext cx="9146688" cy="871461"/>
            </a:xfrm>
            <a:prstGeom prst="roundRect">
              <a:avLst/>
            </a:prstGeom>
            <a:noFill/>
            <a:ln w="254000">
              <a:solidFill>
                <a:srgbClr val="141B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39AAEBE0-1EF9-3E40-7FAB-145E3B28E8BF}"/>
                </a:ext>
              </a:extLst>
            </p:cNvPr>
            <p:cNvCxnSpPr/>
            <p:nvPr/>
          </p:nvCxnSpPr>
          <p:spPr>
            <a:xfrm>
              <a:off x="8566965" y="9966223"/>
              <a:ext cx="0" cy="491916"/>
            </a:xfrm>
            <a:prstGeom prst="line">
              <a:avLst/>
            </a:prstGeom>
            <a:ln w="85725">
              <a:solidFill>
                <a:srgbClr val="141B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44EAD2DA-1064-194E-7AB5-2700CBC121E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663457" y="5699121"/>
              <a:ext cx="0" cy="9576000"/>
            </a:xfrm>
            <a:prstGeom prst="line">
              <a:avLst/>
            </a:prstGeom>
            <a:ln w="85725">
              <a:solidFill>
                <a:srgbClr val="141B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2C6F9880-C7BC-8A43-3575-029D4E2C28DB}"/>
                </a:ext>
              </a:extLst>
            </p:cNvPr>
            <p:cNvSpPr/>
            <p:nvPr/>
          </p:nvSpPr>
          <p:spPr>
            <a:xfrm>
              <a:off x="3729659" y="10655736"/>
              <a:ext cx="2430138" cy="1589859"/>
            </a:xfrm>
            <a:prstGeom prst="roundRect">
              <a:avLst/>
            </a:prstGeom>
            <a:noFill/>
            <a:ln w="19050">
              <a:solidFill>
                <a:srgbClr val="141B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dirty="0">
                <a:solidFill>
                  <a:srgbClr val="141B4D"/>
                </a:solidFill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sz="2400" dirty="0">
                <a:solidFill>
                  <a:srgbClr val="141B4D"/>
                </a:solidFill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Systèmes</a:t>
              </a:r>
              <a:r>
                <a: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de </a:t>
              </a:r>
              <a:r>
                <a:rPr lang="es-ES" sz="2400" dirty="0">
                  <a:solidFill>
                    <a:srgbClr val="141B4D"/>
                  </a:solidFill>
                  <a:latin typeface="F37 Ginger" panose="00000500000000000000" pitchFamily="50" charset="0"/>
                </a:rPr>
                <a:t>f</a:t>
              </a: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roid</a:t>
              </a: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sz="2400" dirty="0">
                <a:solidFill>
                  <a:srgbClr val="141B4D"/>
                </a:solidFill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sp>
          <p:nvSpPr>
            <p:cNvPr id="75" name="Rectángulo: esquinas redondeadas 74">
              <a:extLst>
                <a:ext uri="{FF2B5EF4-FFF2-40B4-BE49-F238E27FC236}">
                  <a16:creationId xmlns:a16="http://schemas.microsoft.com/office/drawing/2014/main" id="{84281041-5083-12A6-FFB5-C3998087BBDD}"/>
                </a:ext>
              </a:extLst>
            </p:cNvPr>
            <p:cNvSpPr/>
            <p:nvPr/>
          </p:nvSpPr>
          <p:spPr>
            <a:xfrm>
              <a:off x="6437007" y="10655736"/>
              <a:ext cx="4186954" cy="1560880"/>
            </a:xfrm>
            <a:prstGeom prst="roundRect">
              <a:avLst/>
            </a:prstGeom>
            <a:noFill/>
            <a:ln w="19050">
              <a:solidFill>
                <a:srgbClr val="141B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sz="2400" dirty="0">
                <a:solidFill>
                  <a:srgbClr val="141B4D"/>
                </a:solidFill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Réseau</a:t>
              </a:r>
              <a:r>
                <a: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 </a:t>
              </a: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électrique</a:t>
              </a: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sp>
          <p:nvSpPr>
            <p:cNvPr id="79" name="Rectángulo: esquinas redondeadas 78">
              <a:extLst>
                <a:ext uri="{FF2B5EF4-FFF2-40B4-BE49-F238E27FC236}">
                  <a16:creationId xmlns:a16="http://schemas.microsoft.com/office/drawing/2014/main" id="{7DC6E5B0-B8A5-995F-337F-810C246DBB1A}"/>
                </a:ext>
              </a:extLst>
            </p:cNvPr>
            <p:cNvSpPr/>
            <p:nvPr/>
          </p:nvSpPr>
          <p:spPr>
            <a:xfrm>
              <a:off x="10852623" y="10655736"/>
              <a:ext cx="2598834" cy="1560880"/>
            </a:xfrm>
            <a:prstGeom prst="roundRect">
              <a:avLst/>
            </a:prstGeom>
            <a:noFill/>
            <a:ln w="19050">
              <a:solidFill>
                <a:srgbClr val="141B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Autres</a:t>
              </a:r>
              <a:r>
                <a: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 </a:t>
              </a: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actifs</a:t>
              </a:r>
              <a:r>
                <a: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 et </a:t>
              </a:r>
              <a:r>
                <a:rPr lang="es-ES" sz="2400" dirty="0">
                  <a:solidFill>
                    <a:srgbClr val="141B4D"/>
                  </a:solidFill>
                  <a:latin typeface="F37 Ginger" panose="00000500000000000000" pitchFamily="50" charset="0"/>
                </a:rPr>
                <a:t>s</a:t>
              </a: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ystèmes</a:t>
              </a: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9CFE9C96-73A0-3F69-5F11-876BFB85725D}"/>
                </a:ext>
              </a:extLst>
            </p:cNvPr>
            <p:cNvSpPr/>
            <p:nvPr/>
          </p:nvSpPr>
          <p:spPr>
            <a:xfrm>
              <a:off x="3546778" y="8728644"/>
              <a:ext cx="10254282" cy="3728545"/>
            </a:xfrm>
            <a:prstGeom prst="roundRect">
              <a:avLst/>
            </a:prstGeom>
            <a:noFill/>
            <a:ln w="76200">
              <a:solidFill>
                <a:srgbClr val="141B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sz="2400">
                <a:solidFill>
                  <a:srgbClr val="141B4D"/>
                </a:solidFill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301485CD-57C9-2409-BD90-B4CBA0DC1CB4}"/>
                </a:ext>
              </a:extLst>
            </p:cNvPr>
            <p:cNvSpPr/>
            <p:nvPr/>
          </p:nvSpPr>
          <p:spPr>
            <a:xfrm>
              <a:off x="6823858" y="11146338"/>
              <a:ext cx="3278680" cy="393481"/>
            </a:xfrm>
            <a:prstGeom prst="roundRect">
              <a:avLst/>
            </a:prstGeom>
            <a:noFill/>
            <a:ln w="19050">
              <a:solidFill>
                <a:srgbClr val="141B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Consommation</a:t>
              </a: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61C04106-E7CC-5DDD-0856-326C2B11AF6A}"/>
                </a:ext>
              </a:extLst>
            </p:cNvPr>
            <p:cNvSpPr/>
            <p:nvPr/>
          </p:nvSpPr>
          <p:spPr>
            <a:xfrm>
              <a:off x="6841009" y="11675547"/>
              <a:ext cx="2269124" cy="441852"/>
            </a:xfrm>
            <a:prstGeom prst="roundRect">
              <a:avLst/>
            </a:prstGeom>
            <a:noFill/>
            <a:ln w="19050">
              <a:solidFill>
                <a:srgbClr val="141B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F37 Ginger" panose="00000500000000000000" pitchFamily="50" charset="0"/>
                </a:rPr>
                <a:t>Production</a:t>
              </a: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9ADE3F5-D86E-FDB2-EAE8-073B13F62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6236" y="9200696"/>
              <a:ext cx="822666" cy="54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93B4B5E-9B5F-533C-35BB-CA424D759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349" y="9177449"/>
              <a:ext cx="504154" cy="540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69">
            <a:extLst>
              <a:ext uri="{FF2B5EF4-FFF2-40B4-BE49-F238E27FC236}">
                <a16:creationId xmlns:a16="http://schemas.microsoft.com/office/drawing/2014/main" id="{1B720615-0443-9913-2108-336889735E06}"/>
              </a:ext>
            </a:extLst>
          </p:cNvPr>
          <p:cNvSpPr txBox="1"/>
          <p:nvPr/>
        </p:nvSpPr>
        <p:spPr>
          <a:xfrm>
            <a:off x="39757" y="69535"/>
            <a:ext cx="2423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6000" b="1" dirty="0">
                <a:solidFill>
                  <a:srgbClr val="141B4D"/>
                </a:solidFill>
                <a:latin typeface="F37 Ginger" panose="00000500000000000000" pitchFamily="50" charset="0"/>
              </a:rPr>
              <a:t>L’architecture de notre jumeau numérique</a:t>
            </a:r>
            <a:endParaRPr lang="en-US" sz="6000" b="1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CE4CADFE-5A3E-0466-A79F-94A52A5DA1C9}"/>
              </a:ext>
            </a:extLst>
          </p:cNvPr>
          <p:cNvCxnSpPr>
            <a:cxnSpLocks/>
          </p:cNvCxnSpPr>
          <p:nvPr/>
        </p:nvCxnSpPr>
        <p:spPr>
          <a:xfrm>
            <a:off x="15770008" y="6012842"/>
            <a:ext cx="0" cy="1578924"/>
          </a:xfrm>
          <a:prstGeom prst="line">
            <a:avLst/>
          </a:prstGeom>
          <a:ln w="127000">
            <a:solidFill>
              <a:srgbClr val="14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69">
            <a:extLst>
              <a:ext uri="{FF2B5EF4-FFF2-40B4-BE49-F238E27FC236}">
                <a16:creationId xmlns:a16="http://schemas.microsoft.com/office/drawing/2014/main" id="{254982F3-9850-8D95-217D-AA32F38A385B}"/>
              </a:ext>
            </a:extLst>
          </p:cNvPr>
          <p:cNvSpPr txBox="1"/>
          <p:nvPr/>
        </p:nvSpPr>
        <p:spPr>
          <a:xfrm>
            <a:off x="3079898" y="1548719"/>
            <a:ext cx="182273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5000" b="1" dirty="0">
                <a:latin typeface="F37 Ginger" panose="00000500000000000000" pitchFamily="50" charset="0"/>
              </a:rPr>
              <a:t>Plateforme web qui détecte, décide et contrôle de façon autonome les systèmes de refroidissement.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37 Ginger" panose="00000500000000000000" pitchFamily="50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F3C998C-9646-1A6D-AB11-B56EBC014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196" y="4707281"/>
            <a:ext cx="1028448" cy="8663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38393A-4BB6-7111-CAF3-D65FEE0B7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7417" y="4754578"/>
            <a:ext cx="970885" cy="8663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9F27CF0-4475-166C-0DEA-323F2CCDF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6922" y="4531430"/>
            <a:ext cx="1043798" cy="959426"/>
          </a:xfrm>
          <a:prstGeom prst="rect">
            <a:avLst/>
          </a:prstGeom>
        </p:spPr>
      </p:pic>
      <p:pic>
        <p:nvPicPr>
          <p:cNvPr id="6" name="Gráfico 5" descr="Paneles solares con relleno sólido">
            <a:extLst>
              <a:ext uri="{FF2B5EF4-FFF2-40B4-BE49-F238E27FC236}">
                <a16:creationId xmlns:a16="http://schemas.microsoft.com/office/drawing/2014/main" id="{9ED1EE1F-1956-8AE4-3CE3-96CADDEBF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38333" y="10492331"/>
            <a:ext cx="632502" cy="632502"/>
          </a:xfrm>
          <a:prstGeom prst="rect">
            <a:avLst/>
          </a:prstGeom>
        </p:spPr>
      </p:pic>
      <p:pic>
        <p:nvPicPr>
          <p:cNvPr id="15" name="Gráfico 14" descr="Parcialmente soleado contorno">
            <a:extLst>
              <a:ext uri="{FF2B5EF4-FFF2-40B4-BE49-F238E27FC236}">
                <a16:creationId xmlns:a16="http://schemas.microsoft.com/office/drawing/2014/main" id="{08D60361-063A-5860-D305-9B8B686DB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93945" y="9787435"/>
            <a:ext cx="896185" cy="888312"/>
          </a:xfrm>
          <a:prstGeom prst="rect">
            <a:avLst/>
          </a:prstGeom>
        </p:spPr>
      </p:pic>
      <p:pic>
        <p:nvPicPr>
          <p:cNvPr id="17" name="Picture 2" descr="EPEX SPOT – Europex">
            <a:extLst>
              <a:ext uri="{FF2B5EF4-FFF2-40B4-BE49-F238E27FC236}">
                <a16:creationId xmlns:a16="http://schemas.microsoft.com/office/drawing/2014/main" id="{BAEC9F10-8919-7A53-4EFE-12A5B2337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29606" r="5728" b="29193"/>
          <a:stretch/>
        </p:blipFill>
        <p:spPr bwMode="auto">
          <a:xfrm>
            <a:off x="17891738" y="10089451"/>
            <a:ext cx="1402207" cy="33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E1BD542-4773-4EB4-124C-EB7B8102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9">
            <a:extLst>
              <a:ext uri="{FF2B5EF4-FFF2-40B4-BE49-F238E27FC236}">
                <a16:creationId xmlns:a16="http://schemas.microsoft.com/office/drawing/2014/main" id="{32ED0CA4-1133-A6A3-7880-459410D2BB02}"/>
              </a:ext>
            </a:extLst>
          </p:cNvPr>
          <p:cNvSpPr txBox="1"/>
          <p:nvPr/>
        </p:nvSpPr>
        <p:spPr>
          <a:xfrm>
            <a:off x="1" y="5601113"/>
            <a:ext cx="24387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L’usage de l’IA et de l’apprentissage automatique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dirty="0">
                <a:solidFill>
                  <a:srgbClr val="141B4D"/>
                </a:solidFill>
                <a:latin typeface="F37 Ginger" panose="00000500000000000000" pitchFamily="50" charset="0"/>
              </a:rPr>
              <a:t>Q</a:t>
            </a:r>
            <a:r>
              <a:rPr kumimoji="0" lang="fr-F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uelques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16354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E7660694-B2EB-E91E-BC57-1A3FC0229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38">
            <a:extLst>
              <a:ext uri="{FF2B5EF4-FFF2-40B4-BE49-F238E27FC236}">
                <a16:creationId xmlns:a16="http://schemas.microsoft.com/office/drawing/2014/main" id="{1327828D-D402-5371-5DF1-C10FE2D1F192}"/>
              </a:ext>
            </a:extLst>
          </p:cNvPr>
          <p:cNvSpPr txBox="1"/>
          <p:nvPr/>
        </p:nvSpPr>
        <p:spPr>
          <a:xfrm>
            <a:off x="1024578" y="11222890"/>
            <a:ext cx="22975971" cy="12618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Les alarmes prédictives détectent des motifs ou des anomalies.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Génération des connaissances pour leur résolution.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7E246127-A751-C63C-1560-A5366D445BA3}"/>
              </a:ext>
            </a:extLst>
          </p:cNvPr>
          <p:cNvSpPr txBox="1"/>
          <p:nvPr/>
        </p:nvSpPr>
        <p:spPr>
          <a:xfrm>
            <a:off x="3254549" y="99910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la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maintenance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prédictive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(1/3)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DA9D3F-FD38-97DB-E0E1-6C1CD9614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56" y="338090"/>
            <a:ext cx="1962000" cy="165271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42D2737-9EB9-EDF7-59AC-475230BE1BA6}"/>
              </a:ext>
            </a:extLst>
          </p:cNvPr>
          <p:cNvSpPr txBox="1"/>
          <p:nvPr/>
        </p:nvSpPr>
        <p:spPr>
          <a:xfrm>
            <a:off x="4593003" y="1089265"/>
            <a:ext cx="17764650" cy="155427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5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Détection de la panne avant qu’elle ne se produise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A0671A-D054-94A0-CBF0-3511F8599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2344964"/>
            <a:ext cx="22903341" cy="82025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E78D3A-E29F-089A-AD02-CB6019EFB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352" y="2997693"/>
            <a:ext cx="21328911" cy="6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1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>
            <a:extLst>
              <a:ext uri="{FF2B5EF4-FFF2-40B4-BE49-F238E27FC236}">
                <a16:creationId xmlns:a16="http://schemas.microsoft.com/office/drawing/2014/main" id="{3A995515-3930-4DFD-B541-5C1F81532860}"/>
              </a:ext>
            </a:extLst>
          </p:cNvPr>
          <p:cNvSpPr txBox="1"/>
          <p:nvPr/>
        </p:nvSpPr>
        <p:spPr>
          <a:xfrm>
            <a:off x="16495819" y="2413364"/>
            <a:ext cx="6803574" cy="95102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Concentration des alarmes de toutes les installations.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Gestion des messages via WhatsApp ou courrier électronique.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fr-FR" sz="3600" dirty="0">
                <a:solidFill>
                  <a:srgbClr val="141B4D"/>
                </a:solidFill>
                <a:latin typeface="F37 Ginger" panose="00000500000000000000" pitchFamily="50" charset="0"/>
              </a:rPr>
              <a:t>Fourniture d’informations précises aux gestionnaires, leur permettant de prioriser les interventions, de réduire les temps de réponse et d’optimiser les ressources.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Catégorisation et évolutivité.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Statistiques et rapports.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3E3C072-1D11-2E2B-2EA9-208CF9F4AD97}"/>
              </a:ext>
            </a:extLst>
          </p:cNvPr>
          <p:cNvGrpSpPr/>
          <p:nvPr/>
        </p:nvGrpSpPr>
        <p:grpSpPr>
          <a:xfrm>
            <a:off x="814076" y="2270931"/>
            <a:ext cx="15445371" cy="9170220"/>
            <a:chOff x="2724150" y="1693241"/>
            <a:chExt cx="19316700" cy="9355759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272F38E5-6273-FDF4-DB86-A8493D6408D4}"/>
                </a:ext>
              </a:extLst>
            </p:cNvPr>
            <p:cNvGrpSpPr/>
            <p:nvPr/>
          </p:nvGrpSpPr>
          <p:grpSpPr>
            <a:xfrm>
              <a:off x="2724150" y="1693241"/>
              <a:ext cx="19316700" cy="9355759"/>
              <a:chOff x="2724150" y="1693241"/>
              <a:chExt cx="19316700" cy="9355759"/>
            </a:xfrm>
          </p:grpSpPr>
          <p:grpSp>
            <p:nvGrpSpPr>
              <p:cNvPr id="4" name="Grupo 3">
                <a:extLst>
                  <a:ext uri="{FF2B5EF4-FFF2-40B4-BE49-F238E27FC236}">
                    <a16:creationId xmlns:a16="http://schemas.microsoft.com/office/drawing/2014/main" id="{9FE7F21F-9E58-3E89-94C2-BAD8CE8DD27B}"/>
                  </a:ext>
                </a:extLst>
              </p:cNvPr>
              <p:cNvGrpSpPr/>
              <p:nvPr/>
            </p:nvGrpSpPr>
            <p:grpSpPr>
              <a:xfrm>
                <a:off x="2724150" y="1693241"/>
                <a:ext cx="19316700" cy="9355759"/>
                <a:chOff x="2724150" y="1693241"/>
                <a:chExt cx="19316700" cy="9355759"/>
              </a:xfrm>
            </p:grpSpPr>
            <p:pic>
              <p:nvPicPr>
                <p:cNvPr id="5" name="Imagen 4">
                  <a:extLst>
                    <a:ext uri="{FF2B5EF4-FFF2-40B4-BE49-F238E27FC236}">
                      <a16:creationId xmlns:a16="http://schemas.microsoft.com/office/drawing/2014/main" id="{FD26CD6F-2468-5F92-B35F-2BCD025D4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40100" y="2057400"/>
                  <a:ext cx="18164175" cy="8534400"/>
                </a:xfrm>
                <a:prstGeom prst="rect">
                  <a:avLst/>
                </a:prstGeom>
              </p:spPr>
            </p:pic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AAEB3ADF-C9CC-75F0-ACB8-C2405B8A7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4150" y="1693241"/>
                  <a:ext cx="19316700" cy="9355759"/>
                </a:xfrm>
                <a:prstGeom prst="rect">
                  <a:avLst/>
                </a:prstGeom>
              </p:spPr>
            </p:pic>
          </p:grpSp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7FC47A5F-EC01-5688-4B4B-5FC74FF4A9BC}"/>
                  </a:ext>
                </a:extLst>
              </p:cNvPr>
              <p:cNvSpPr/>
              <p:nvPr/>
            </p:nvSpPr>
            <p:spPr>
              <a:xfrm>
                <a:off x="4051911" y="3903785"/>
                <a:ext cx="2278551" cy="666456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7A82191-9C05-22F9-D24C-83DF88D325A6}"/>
                </a:ext>
              </a:extLst>
            </p:cNvPr>
            <p:cNvSpPr/>
            <p:nvPr/>
          </p:nvSpPr>
          <p:spPr>
            <a:xfrm>
              <a:off x="11054311" y="4097215"/>
              <a:ext cx="2081397" cy="64711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</p:grp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D1B08CE-9636-9DF5-7E6B-83C6930CE280}"/>
              </a:ext>
            </a:extLst>
          </p:cNvPr>
          <p:cNvSpPr/>
          <p:nvPr/>
        </p:nvSpPr>
        <p:spPr>
          <a:xfrm>
            <a:off x="1388556" y="2662103"/>
            <a:ext cx="14408834" cy="80111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F4D5F88-A831-21D9-DC5F-3A8D60DCDD27}"/>
              </a:ext>
            </a:extLst>
          </p:cNvPr>
          <p:cNvSpPr/>
          <p:nvPr/>
        </p:nvSpPr>
        <p:spPr>
          <a:xfrm>
            <a:off x="1568541" y="2647221"/>
            <a:ext cx="3296093" cy="15966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3DB2837-5600-6BA9-ACAC-F0EC93C17926}"/>
              </a:ext>
            </a:extLst>
          </p:cNvPr>
          <p:cNvSpPr/>
          <p:nvPr/>
        </p:nvSpPr>
        <p:spPr>
          <a:xfrm>
            <a:off x="1578435" y="9022639"/>
            <a:ext cx="3296093" cy="15966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E3FD224-023D-8BE1-7824-FBA5A32EB824}"/>
              </a:ext>
            </a:extLst>
          </p:cNvPr>
          <p:cNvSpPr/>
          <p:nvPr/>
        </p:nvSpPr>
        <p:spPr>
          <a:xfrm>
            <a:off x="12494018" y="2614020"/>
            <a:ext cx="3296093" cy="15966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8A5CF48-D226-3060-86C3-2842834DF9FC}"/>
              </a:ext>
            </a:extLst>
          </p:cNvPr>
          <p:cNvSpPr/>
          <p:nvPr/>
        </p:nvSpPr>
        <p:spPr>
          <a:xfrm>
            <a:off x="12494015" y="9426050"/>
            <a:ext cx="3296093" cy="1631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1A25B5-F526-513B-C02F-BC190614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-390" r="19982" b="390"/>
          <a:stretch>
            <a:fillRect/>
          </a:stretch>
        </p:blipFill>
        <p:spPr bwMode="auto">
          <a:xfrm>
            <a:off x="1339129" y="2651528"/>
            <a:ext cx="14401551" cy="84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5CCE9452-E73F-A706-20A6-8AC81BF26A06}"/>
              </a:ext>
            </a:extLst>
          </p:cNvPr>
          <p:cNvSpPr/>
          <p:nvPr/>
        </p:nvSpPr>
        <p:spPr bwMode="auto">
          <a:xfrm>
            <a:off x="1909223" y="3722861"/>
            <a:ext cx="1821898" cy="672211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3D98356-77D5-9098-3E46-B31021A0FAB6}"/>
              </a:ext>
            </a:extLst>
          </p:cNvPr>
          <p:cNvSpPr txBox="1"/>
          <p:nvPr/>
        </p:nvSpPr>
        <p:spPr>
          <a:xfrm>
            <a:off x="2234890" y="3691652"/>
            <a:ext cx="148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92CCA4F-0D1B-19A9-40AD-1187A7E2D147}"/>
              </a:ext>
            </a:extLst>
          </p:cNvPr>
          <p:cNvSpPr txBox="1"/>
          <p:nvPr/>
        </p:nvSpPr>
        <p:spPr>
          <a:xfrm>
            <a:off x="2234889" y="4030800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2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B29A3E7-4B45-D0D5-C99F-FB039F6C7F05}"/>
              </a:ext>
            </a:extLst>
          </p:cNvPr>
          <p:cNvSpPr txBox="1"/>
          <p:nvPr/>
        </p:nvSpPr>
        <p:spPr>
          <a:xfrm>
            <a:off x="2234888" y="4351454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3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31482F3-B846-A491-2DD0-6038C19CD34B}"/>
              </a:ext>
            </a:extLst>
          </p:cNvPr>
          <p:cNvSpPr txBox="1"/>
          <p:nvPr/>
        </p:nvSpPr>
        <p:spPr>
          <a:xfrm>
            <a:off x="2243647" y="4663322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4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A6867BF-ED0F-2091-9D3D-74A38345C972}"/>
              </a:ext>
            </a:extLst>
          </p:cNvPr>
          <p:cNvSpPr txBox="1"/>
          <p:nvPr/>
        </p:nvSpPr>
        <p:spPr>
          <a:xfrm>
            <a:off x="2243647" y="4975190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5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DA039E5-722B-1836-103B-4455510CB4E8}"/>
              </a:ext>
            </a:extLst>
          </p:cNvPr>
          <p:cNvSpPr txBox="1"/>
          <p:nvPr/>
        </p:nvSpPr>
        <p:spPr>
          <a:xfrm>
            <a:off x="2243647" y="5313563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6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71804CA-6C20-2BB4-73E3-180DAA8AE646}"/>
              </a:ext>
            </a:extLst>
          </p:cNvPr>
          <p:cNvSpPr txBox="1"/>
          <p:nvPr/>
        </p:nvSpPr>
        <p:spPr>
          <a:xfrm>
            <a:off x="2262392" y="5651936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7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FB5785-D519-BA33-ABB7-4DADCB2512C4}"/>
              </a:ext>
            </a:extLst>
          </p:cNvPr>
          <p:cNvSpPr txBox="1"/>
          <p:nvPr/>
        </p:nvSpPr>
        <p:spPr>
          <a:xfrm>
            <a:off x="2243647" y="5990309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8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C1295D0-D195-FD8B-B61E-04035EEC9E08}"/>
              </a:ext>
            </a:extLst>
          </p:cNvPr>
          <p:cNvSpPr txBox="1"/>
          <p:nvPr/>
        </p:nvSpPr>
        <p:spPr>
          <a:xfrm>
            <a:off x="2243647" y="6302177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9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374E208-25C2-FBC9-3BA4-1F5DA015EBE5}"/>
              </a:ext>
            </a:extLst>
          </p:cNvPr>
          <p:cNvSpPr txBox="1"/>
          <p:nvPr/>
        </p:nvSpPr>
        <p:spPr>
          <a:xfrm>
            <a:off x="2234888" y="6660541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25FA2E2-D1AD-1653-DA36-C4B4306BC809}"/>
              </a:ext>
            </a:extLst>
          </p:cNvPr>
          <p:cNvSpPr txBox="1"/>
          <p:nvPr/>
        </p:nvSpPr>
        <p:spPr>
          <a:xfrm>
            <a:off x="2223871" y="7296474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EB03816-9629-9ED9-E270-60601ABE67B8}"/>
              </a:ext>
            </a:extLst>
          </p:cNvPr>
          <p:cNvSpPr txBox="1"/>
          <p:nvPr/>
        </p:nvSpPr>
        <p:spPr>
          <a:xfrm>
            <a:off x="2220683" y="7002325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489C138-5CD6-0306-0806-4EEA0F21EB78}"/>
              </a:ext>
            </a:extLst>
          </p:cNvPr>
          <p:cNvSpPr txBox="1"/>
          <p:nvPr/>
        </p:nvSpPr>
        <p:spPr>
          <a:xfrm>
            <a:off x="2210544" y="7611925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9AA26E-F21C-D599-8031-99FDD5E4B783}"/>
              </a:ext>
            </a:extLst>
          </p:cNvPr>
          <p:cNvSpPr txBox="1"/>
          <p:nvPr/>
        </p:nvSpPr>
        <p:spPr>
          <a:xfrm>
            <a:off x="2220683" y="7928724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14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7DC0C51-F355-E0F6-D075-6FCB703ABA81}"/>
              </a:ext>
            </a:extLst>
          </p:cNvPr>
          <p:cNvSpPr txBox="1"/>
          <p:nvPr/>
        </p:nvSpPr>
        <p:spPr>
          <a:xfrm>
            <a:off x="2206034" y="8596710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16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CC46A35-23BD-B26C-2A98-3F44A0560D50}"/>
              </a:ext>
            </a:extLst>
          </p:cNvPr>
          <p:cNvSpPr txBox="1"/>
          <p:nvPr/>
        </p:nvSpPr>
        <p:spPr>
          <a:xfrm>
            <a:off x="2206034" y="8929318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17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3536B47-2DF0-F9CD-8AC1-9C626971F1B9}"/>
              </a:ext>
            </a:extLst>
          </p:cNvPr>
          <p:cNvSpPr txBox="1"/>
          <p:nvPr/>
        </p:nvSpPr>
        <p:spPr>
          <a:xfrm>
            <a:off x="2214793" y="8258337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15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43C6177-DC55-37A7-C05E-89E833A678B9}"/>
              </a:ext>
            </a:extLst>
          </p:cNvPr>
          <p:cNvSpPr txBox="1"/>
          <p:nvPr/>
        </p:nvSpPr>
        <p:spPr>
          <a:xfrm>
            <a:off x="2206034" y="9264696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18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CFB3F6-CB9B-C6B6-4451-1849057327A1}"/>
              </a:ext>
            </a:extLst>
          </p:cNvPr>
          <p:cNvSpPr txBox="1"/>
          <p:nvPr/>
        </p:nvSpPr>
        <p:spPr>
          <a:xfrm>
            <a:off x="2206033" y="9591687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19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9764874-5B1A-2C07-9E06-C85DE50E1562}"/>
              </a:ext>
            </a:extLst>
          </p:cNvPr>
          <p:cNvSpPr txBox="1"/>
          <p:nvPr/>
        </p:nvSpPr>
        <p:spPr>
          <a:xfrm>
            <a:off x="2206033" y="9914461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20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D4A6F7B-772B-28AB-1246-73F98D45F68E}"/>
              </a:ext>
            </a:extLst>
          </p:cNvPr>
          <p:cNvSpPr txBox="1"/>
          <p:nvPr/>
        </p:nvSpPr>
        <p:spPr>
          <a:xfrm>
            <a:off x="2206032" y="10171359"/>
            <a:ext cx="6751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21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D9095BC9-1287-AAC8-29B1-654AAC06C465}"/>
              </a:ext>
            </a:extLst>
          </p:cNvPr>
          <p:cNvSpPr txBox="1"/>
          <p:nvPr/>
        </p:nvSpPr>
        <p:spPr>
          <a:xfrm>
            <a:off x="3254549" y="99910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la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maintenance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prédictive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(2/3)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824AE6FE-3F50-38D6-7F65-04ABA3D71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556" y="338090"/>
            <a:ext cx="1962000" cy="1652719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8B2071E7-DDF0-4791-C2B0-8DC3D4213C9F}"/>
              </a:ext>
            </a:extLst>
          </p:cNvPr>
          <p:cNvSpPr txBox="1"/>
          <p:nvPr/>
        </p:nvSpPr>
        <p:spPr>
          <a:xfrm>
            <a:off x="4593003" y="1089265"/>
            <a:ext cx="17764650" cy="155427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5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Détection de la panne avant qu’elle ne se produise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5101902-1D7F-C4A6-4590-ED6722685CDE}"/>
              </a:ext>
            </a:extLst>
          </p:cNvPr>
          <p:cNvSpPr txBox="1"/>
          <p:nvPr/>
        </p:nvSpPr>
        <p:spPr>
          <a:xfrm>
            <a:off x="1909223" y="10407240"/>
            <a:ext cx="128201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22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F7AA1EB-DCA2-ED53-02B2-9B9F23350DFE}"/>
              </a:ext>
            </a:extLst>
          </p:cNvPr>
          <p:cNvSpPr txBox="1"/>
          <p:nvPr/>
        </p:nvSpPr>
        <p:spPr>
          <a:xfrm>
            <a:off x="1838872" y="10685343"/>
            <a:ext cx="141598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Centro 2</a:t>
            </a:r>
            <a:r>
              <a:rPr lang="es-ES" sz="900" b="1" dirty="0">
                <a:solidFill>
                  <a:srgbClr val="141B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s-ES" sz="9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81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858EFE1A-1C53-9290-8C64-E7F080F2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43FEF27-ABBD-0EE5-5148-B26D569CF1E1}"/>
              </a:ext>
            </a:extLst>
          </p:cNvPr>
          <p:cNvSpPr/>
          <p:nvPr/>
        </p:nvSpPr>
        <p:spPr>
          <a:xfrm>
            <a:off x="1568541" y="2647221"/>
            <a:ext cx="3296093" cy="15966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DB80499-0F68-D251-E1DC-6B1B728E81E4}"/>
              </a:ext>
            </a:extLst>
          </p:cNvPr>
          <p:cNvSpPr/>
          <p:nvPr/>
        </p:nvSpPr>
        <p:spPr>
          <a:xfrm>
            <a:off x="1578435" y="9022639"/>
            <a:ext cx="3296093" cy="15966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3E8195F-A907-2DDA-E878-BF6FF6984222}"/>
              </a:ext>
            </a:extLst>
          </p:cNvPr>
          <p:cNvSpPr/>
          <p:nvPr/>
        </p:nvSpPr>
        <p:spPr>
          <a:xfrm>
            <a:off x="12811444" y="2609302"/>
            <a:ext cx="3296093" cy="15966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5ED7134-D4F1-CD48-CA73-F665325BC348}"/>
              </a:ext>
            </a:extLst>
          </p:cNvPr>
          <p:cNvSpPr/>
          <p:nvPr/>
        </p:nvSpPr>
        <p:spPr>
          <a:xfrm>
            <a:off x="12803601" y="8934592"/>
            <a:ext cx="3296093" cy="16311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460212F9-5739-06FD-5EE0-B339C5453738}"/>
              </a:ext>
            </a:extLst>
          </p:cNvPr>
          <p:cNvSpPr txBox="1"/>
          <p:nvPr/>
        </p:nvSpPr>
        <p:spPr>
          <a:xfrm>
            <a:off x="4593003" y="1089265"/>
            <a:ext cx="17764650" cy="155427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5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Détection de la panne avant qu’elle ne se produise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5D2B033F-3A3C-63DD-658B-6DBA588A19A2}"/>
              </a:ext>
            </a:extLst>
          </p:cNvPr>
          <p:cNvSpPr txBox="1"/>
          <p:nvPr/>
        </p:nvSpPr>
        <p:spPr>
          <a:xfrm>
            <a:off x="3254549" y="99910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l</a:t>
            </a:r>
            <a:r>
              <a:rPr lang="es-ES" sz="5500" b="1" dirty="0">
                <a:solidFill>
                  <a:srgbClr val="141B4D"/>
                </a:solidFill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maintenance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prédictive</a:t>
            </a:r>
            <a:r>
              <a:rPr kumimoji="0" lang="es-ES" sz="5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(3/3)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5F403A3C-47CB-E74C-93A9-BE4C7BB04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56" y="338090"/>
            <a:ext cx="1962000" cy="1652719"/>
          </a:xfrm>
          <a:prstGeom prst="rect">
            <a:avLst/>
          </a:prstGeom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id="{23BDBCE9-F377-87DB-E058-6F8D4E8E6C60}"/>
              </a:ext>
            </a:extLst>
          </p:cNvPr>
          <p:cNvGrpSpPr/>
          <p:nvPr/>
        </p:nvGrpSpPr>
        <p:grpSpPr>
          <a:xfrm>
            <a:off x="2231346" y="2647221"/>
            <a:ext cx="14352105" cy="10157793"/>
            <a:chOff x="7653130" y="2647221"/>
            <a:chExt cx="12920870" cy="8762902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86C431BA-BD01-9FF5-43CA-22A6F5201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3130" y="2647221"/>
              <a:ext cx="12920870" cy="8762902"/>
            </a:xfrm>
            <a:prstGeom prst="rect">
              <a:avLst/>
            </a:prstGeom>
          </p:spPr>
        </p:pic>
        <p:pic>
          <p:nvPicPr>
            <p:cNvPr id="15" name="Imagen 14" descr="Interfaz de usuario gráfica, Texto, Aplicación, Chat o mensaje de texto&#10;&#10;El contenido generado por IA puede ser incorrecto.">
              <a:extLst>
                <a:ext uri="{FF2B5EF4-FFF2-40B4-BE49-F238E27FC236}">
                  <a16:creationId xmlns:a16="http://schemas.microsoft.com/office/drawing/2014/main" id="{CC5DF568-E2B8-8F6E-DE7A-B6A88357F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9625" y="3026544"/>
              <a:ext cx="12120231" cy="80801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40" name="TextBox 2">
            <a:extLst>
              <a:ext uri="{FF2B5EF4-FFF2-40B4-BE49-F238E27FC236}">
                <a16:creationId xmlns:a16="http://schemas.microsoft.com/office/drawing/2014/main" id="{24B1E308-ADB7-38F4-36C1-1B50F1ADF718}"/>
              </a:ext>
            </a:extLst>
          </p:cNvPr>
          <p:cNvSpPr txBox="1"/>
          <p:nvPr/>
        </p:nvSpPr>
        <p:spPr>
          <a:xfrm>
            <a:off x="16730462" y="2990517"/>
            <a:ext cx="6803574" cy="1754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Criblage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et classification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intelligents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</a:b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3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3CCFAC2C-B8AA-17FA-AAC0-FF175F646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431CB2E-0C08-F152-E75D-A2EA48A04397}"/>
              </a:ext>
            </a:extLst>
          </p:cNvPr>
          <p:cNvGrpSpPr/>
          <p:nvPr/>
        </p:nvGrpSpPr>
        <p:grpSpPr>
          <a:xfrm>
            <a:off x="862532" y="2046570"/>
            <a:ext cx="22571625" cy="11545521"/>
            <a:chOff x="1567259" y="1831087"/>
            <a:chExt cx="14769766" cy="11270308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47C8C29-75B4-78F0-2D5C-F4436D92D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7259" y="1831087"/>
              <a:ext cx="14769766" cy="11270308"/>
            </a:xfrm>
            <a:prstGeom prst="rect">
              <a:avLst/>
            </a:prstGeom>
          </p:spPr>
        </p:pic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86A754E9-CEDD-DFE1-897B-81751D851D62}"/>
                </a:ext>
              </a:extLst>
            </p:cNvPr>
            <p:cNvSpPr/>
            <p:nvPr/>
          </p:nvSpPr>
          <p:spPr>
            <a:xfrm>
              <a:off x="2009081" y="2235022"/>
              <a:ext cx="13886121" cy="104624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DD21322C-B32B-A594-5C33-27105A2AC7C0}"/>
                </a:ext>
              </a:extLst>
            </p:cNvPr>
            <p:cNvSpPr/>
            <p:nvPr/>
          </p:nvSpPr>
          <p:spPr>
            <a:xfrm>
              <a:off x="2009081" y="2235022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75D79E2D-46AC-6DC3-718D-4F29C692C198}"/>
                </a:ext>
              </a:extLst>
            </p:cNvPr>
            <p:cNvSpPr/>
            <p:nvPr/>
          </p:nvSpPr>
          <p:spPr>
            <a:xfrm>
              <a:off x="12593202" y="2235022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D6C817D6-C88B-99EE-8089-607DE21D574C}"/>
                </a:ext>
              </a:extLst>
            </p:cNvPr>
            <p:cNvSpPr/>
            <p:nvPr/>
          </p:nvSpPr>
          <p:spPr>
            <a:xfrm>
              <a:off x="2009081" y="10411459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95751644-8273-4AC9-7A1B-83ED649857B0}"/>
                </a:ext>
              </a:extLst>
            </p:cNvPr>
            <p:cNvSpPr/>
            <p:nvPr/>
          </p:nvSpPr>
          <p:spPr>
            <a:xfrm>
              <a:off x="12593202" y="10411459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</p:grpSp>
      <p:sp>
        <p:nvSpPr>
          <p:cNvPr id="19" name="TextBox 10">
            <a:extLst>
              <a:ext uri="{FF2B5EF4-FFF2-40B4-BE49-F238E27FC236}">
                <a16:creationId xmlns:a16="http://schemas.microsoft.com/office/drawing/2014/main" id="{7E144BE4-B9A8-8925-E06C-3C202B8F462B}"/>
              </a:ext>
            </a:extLst>
          </p:cNvPr>
          <p:cNvSpPr txBox="1"/>
          <p:nvPr/>
        </p:nvSpPr>
        <p:spPr>
          <a:xfrm>
            <a:off x="3254549" y="188401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l’optimisation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énergétique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D0E3F48E-E7F6-F3E0-905F-7E972D759FA0}"/>
              </a:ext>
            </a:extLst>
          </p:cNvPr>
          <p:cNvSpPr txBox="1"/>
          <p:nvPr/>
        </p:nvSpPr>
        <p:spPr>
          <a:xfrm>
            <a:off x="3254549" y="1107851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Services</a:t>
            </a:r>
            <a:endParaRPr kumimoji="0" lang="en-US" sz="550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8A1EE76-7AB4-2642-F2DD-E37BB9EC9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065" y="338090"/>
            <a:ext cx="1962000" cy="16527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9CA28F-E78C-4C35-EEC7-4D0ABE349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738" y="2910259"/>
            <a:ext cx="21130723" cy="94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53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1FD99197-2E07-21AE-38D1-8F61A732F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9">
            <a:extLst>
              <a:ext uri="{FF2B5EF4-FFF2-40B4-BE49-F238E27FC236}">
                <a16:creationId xmlns:a16="http://schemas.microsoft.com/office/drawing/2014/main" id="{EE7B7B47-AF11-9B89-3C0A-ED7E2FC9F3C9}"/>
              </a:ext>
            </a:extLst>
          </p:cNvPr>
          <p:cNvSpPr txBox="1"/>
          <p:nvPr/>
        </p:nvSpPr>
        <p:spPr>
          <a:xfrm>
            <a:off x="1" y="5601113"/>
            <a:ext cx="24387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L’usage de l’IA et de l’apprentissage automatique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4078526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16FB208-4A00-BFA7-6544-555DFB707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BE4E28D-9F56-A792-F4F5-A7FFB2B51DC9}"/>
              </a:ext>
            </a:extLst>
          </p:cNvPr>
          <p:cNvGrpSpPr/>
          <p:nvPr/>
        </p:nvGrpSpPr>
        <p:grpSpPr>
          <a:xfrm>
            <a:off x="938712" y="1990810"/>
            <a:ext cx="22410389" cy="10874586"/>
            <a:chOff x="1567259" y="1831087"/>
            <a:chExt cx="14769766" cy="11270308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7A3C569-CC9C-2565-70DE-CE39F1431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7259" y="1831087"/>
              <a:ext cx="14769766" cy="11270308"/>
            </a:xfrm>
            <a:prstGeom prst="rect">
              <a:avLst/>
            </a:prstGeom>
          </p:spPr>
        </p:pic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D535FD4F-273F-5AEA-0E98-4914F5547558}"/>
                </a:ext>
              </a:extLst>
            </p:cNvPr>
            <p:cNvSpPr/>
            <p:nvPr/>
          </p:nvSpPr>
          <p:spPr>
            <a:xfrm>
              <a:off x="2009081" y="2235022"/>
              <a:ext cx="13886121" cy="104624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AB9F4107-C663-6342-74BF-A6AED126BA88}"/>
                </a:ext>
              </a:extLst>
            </p:cNvPr>
            <p:cNvSpPr/>
            <p:nvPr/>
          </p:nvSpPr>
          <p:spPr>
            <a:xfrm>
              <a:off x="2009081" y="2235022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F82AE329-C6E0-2DA2-1E8C-B31B47755FF2}"/>
                </a:ext>
              </a:extLst>
            </p:cNvPr>
            <p:cNvSpPr/>
            <p:nvPr/>
          </p:nvSpPr>
          <p:spPr>
            <a:xfrm>
              <a:off x="12593202" y="2235022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C8114BFB-A9EF-FC80-0B4E-4F28608C2B0C}"/>
                </a:ext>
              </a:extLst>
            </p:cNvPr>
            <p:cNvSpPr/>
            <p:nvPr/>
          </p:nvSpPr>
          <p:spPr>
            <a:xfrm>
              <a:off x="2009081" y="10411459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5571392A-4381-8F9C-DB34-A76890BC865D}"/>
                </a:ext>
              </a:extLst>
            </p:cNvPr>
            <p:cNvSpPr/>
            <p:nvPr/>
          </p:nvSpPr>
          <p:spPr>
            <a:xfrm>
              <a:off x="12593202" y="10411459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FF17FD-93C0-2BCE-CEE4-D38E06D18245}"/>
              </a:ext>
            </a:extLst>
          </p:cNvPr>
          <p:cNvSpPr txBox="1"/>
          <p:nvPr/>
        </p:nvSpPr>
        <p:spPr>
          <a:xfrm>
            <a:off x="3254549" y="1019360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Central</a:t>
            </a:r>
            <a:endParaRPr kumimoji="0" lang="en-US" sz="550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72C556C-676B-AFC4-EC08-A7EA6F00E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556" y="338090"/>
            <a:ext cx="1962000" cy="1652719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68C093D0-98FA-81CA-BF5D-682452EB8D8B}"/>
              </a:ext>
            </a:extLst>
          </p:cNvPr>
          <p:cNvSpPr txBox="1"/>
          <p:nvPr/>
        </p:nvSpPr>
        <p:spPr>
          <a:xfrm>
            <a:off x="3254549" y="188401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l’optimisation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énergétique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1E7D8D8-77E6-1145-CB50-AAF2EAC38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460" y="2642006"/>
            <a:ext cx="20914638" cy="94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7C613973-21EF-B07E-D61D-E140F2065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60C18F-2B30-EA92-9CDA-612A7FE3C846}"/>
              </a:ext>
            </a:extLst>
          </p:cNvPr>
          <p:cNvGrpSpPr/>
          <p:nvPr/>
        </p:nvGrpSpPr>
        <p:grpSpPr>
          <a:xfrm>
            <a:off x="680484" y="2683620"/>
            <a:ext cx="22838735" cy="10395842"/>
            <a:chOff x="1567259" y="1831087"/>
            <a:chExt cx="14769766" cy="1127030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78A218A-3680-256D-D567-1F9782B3E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7259" y="1831087"/>
              <a:ext cx="14769766" cy="11270308"/>
            </a:xfrm>
            <a:prstGeom prst="rect">
              <a:avLst/>
            </a:prstGeom>
          </p:spPr>
        </p:pic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6AB9DFE7-06CA-DD4E-FD0F-C1FE061579D9}"/>
                </a:ext>
              </a:extLst>
            </p:cNvPr>
            <p:cNvSpPr/>
            <p:nvPr/>
          </p:nvSpPr>
          <p:spPr>
            <a:xfrm>
              <a:off x="2009081" y="2235022"/>
              <a:ext cx="13886121" cy="104624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33270840-30C3-E74E-38A3-10D5C6D67018}"/>
                </a:ext>
              </a:extLst>
            </p:cNvPr>
            <p:cNvSpPr/>
            <p:nvPr/>
          </p:nvSpPr>
          <p:spPr>
            <a:xfrm>
              <a:off x="2009081" y="2235022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EAA2603B-BBED-32BC-3A4D-CBFB76E33E39}"/>
                </a:ext>
              </a:extLst>
            </p:cNvPr>
            <p:cNvSpPr/>
            <p:nvPr/>
          </p:nvSpPr>
          <p:spPr>
            <a:xfrm>
              <a:off x="12593202" y="2235022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6D1197A9-B449-2D73-BF59-4904F6C3B766}"/>
                </a:ext>
              </a:extLst>
            </p:cNvPr>
            <p:cNvSpPr/>
            <p:nvPr/>
          </p:nvSpPr>
          <p:spPr>
            <a:xfrm>
              <a:off x="2009081" y="10411459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366E4C0C-C193-313E-0B42-227F0E4E3DFE}"/>
                </a:ext>
              </a:extLst>
            </p:cNvPr>
            <p:cNvSpPr/>
            <p:nvPr/>
          </p:nvSpPr>
          <p:spPr>
            <a:xfrm>
              <a:off x="12593202" y="10411459"/>
              <a:ext cx="3302000" cy="228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80FEA31-49E8-9FBC-E591-E464EF299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065" y="338090"/>
            <a:ext cx="1962000" cy="1652719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5A159D0-1062-00CA-5BE0-92D6C818320D}"/>
              </a:ext>
            </a:extLst>
          </p:cNvPr>
          <p:cNvSpPr txBox="1"/>
          <p:nvPr/>
        </p:nvSpPr>
        <p:spPr>
          <a:xfrm>
            <a:off x="3254549" y="1314330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Log de </a:t>
            </a:r>
            <a:r>
              <a:rPr kumimoji="0" lang="es-ES" sz="5500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actions</a:t>
            </a:r>
            <a:endParaRPr kumimoji="0" lang="en-US" sz="550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59796EF0-7221-49D1-4F2B-224A5FEFEBA6}"/>
              </a:ext>
            </a:extLst>
          </p:cNvPr>
          <p:cNvSpPr txBox="1"/>
          <p:nvPr/>
        </p:nvSpPr>
        <p:spPr>
          <a:xfrm>
            <a:off x="3254549" y="188401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l’optimisation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énergétique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D3A072-D7BD-856F-2B51-E7195F5DB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758" y="3274408"/>
            <a:ext cx="21323035" cy="92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2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9738A196-4A5C-5CE1-46C4-12A376E69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250612C-3B09-1F5F-F2F2-3254E196DC89}"/>
              </a:ext>
            </a:extLst>
          </p:cNvPr>
          <p:cNvSpPr txBox="1"/>
          <p:nvPr/>
        </p:nvSpPr>
        <p:spPr>
          <a:xfrm>
            <a:off x="3254549" y="1019360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Orchestration</a:t>
            </a:r>
            <a:endParaRPr kumimoji="0" lang="en-US" sz="550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9FC8225-556B-227F-6A17-9D0E137EC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56" y="338090"/>
            <a:ext cx="1962000" cy="165271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FA810528-DF37-E0AA-6BEE-8C12E5DA11FB}"/>
              </a:ext>
            </a:extLst>
          </p:cNvPr>
          <p:cNvGrpSpPr/>
          <p:nvPr/>
        </p:nvGrpSpPr>
        <p:grpSpPr>
          <a:xfrm>
            <a:off x="1408916" y="1990809"/>
            <a:ext cx="15663638" cy="11250253"/>
            <a:chOff x="1085930" y="2270931"/>
            <a:chExt cx="15445371" cy="8693287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2BB7A88B-B8E2-1C38-52FB-90E1D237A699}"/>
                </a:ext>
              </a:extLst>
            </p:cNvPr>
            <p:cNvSpPr/>
            <p:nvPr/>
          </p:nvSpPr>
          <p:spPr>
            <a:xfrm>
              <a:off x="1578436" y="2609303"/>
              <a:ext cx="14521258" cy="80111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D4934919-FD66-D9E9-2209-24A378F3206B}"/>
                </a:ext>
              </a:extLst>
            </p:cNvPr>
            <p:cNvSpPr/>
            <p:nvPr/>
          </p:nvSpPr>
          <p:spPr>
            <a:xfrm>
              <a:off x="1568541" y="2647221"/>
              <a:ext cx="3296093" cy="15966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FEE80273-4072-4F9F-60D2-B8D91E318909}"/>
                </a:ext>
              </a:extLst>
            </p:cNvPr>
            <p:cNvSpPr/>
            <p:nvPr/>
          </p:nvSpPr>
          <p:spPr>
            <a:xfrm>
              <a:off x="1578435" y="9022639"/>
              <a:ext cx="3296093" cy="15966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9E0DE161-757F-5E9E-BEEA-BA11327444DB}"/>
                </a:ext>
              </a:extLst>
            </p:cNvPr>
            <p:cNvSpPr/>
            <p:nvPr/>
          </p:nvSpPr>
          <p:spPr>
            <a:xfrm>
              <a:off x="12811444" y="2609302"/>
              <a:ext cx="3296093" cy="15966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FA762C8C-8E82-CAC0-88E0-6170E5978703}"/>
                </a:ext>
              </a:extLst>
            </p:cNvPr>
            <p:cNvSpPr/>
            <p:nvPr/>
          </p:nvSpPr>
          <p:spPr>
            <a:xfrm>
              <a:off x="12803601" y="8934592"/>
              <a:ext cx="3296093" cy="16311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1274A373-B150-502E-7308-51D68526E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" t="-390" r="19982" b="390"/>
            <a:stretch>
              <a:fillRect/>
            </a:stretch>
          </p:blipFill>
          <p:spPr bwMode="auto">
            <a:xfrm>
              <a:off x="1679767" y="2609302"/>
              <a:ext cx="14250043" cy="7974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ADF9212-7F19-C522-64D3-0731A4AC891A}"/>
                </a:ext>
              </a:extLst>
            </p:cNvPr>
            <p:cNvSpPr/>
            <p:nvPr/>
          </p:nvSpPr>
          <p:spPr bwMode="auto">
            <a:xfrm>
              <a:off x="2232532" y="3691652"/>
              <a:ext cx="1821898" cy="672211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B4B43B7-1284-93E4-A317-2F00DCF40C87}"/>
                </a:ext>
              </a:extLst>
            </p:cNvPr>
            <p:cNvSpPr txBox="1"/>
            <p:nvPr/>
          </p:nvSpPr>
          <p:spPr>
            <a:xfrm>
              <a:off x="2234890" y="3691652"/>
              <a:ext cx="1488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9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4CF7B3C-ABF5-0B6D-DF0A-1FD3FFCECB56}"/>
                </a:ext>
              </a:extLst>
            </p:cNvPr>
            <p:cNvSpPr txBox="1"/>
            <p:nvPr/>
          </p:nvSpPr>
          <p:spPr>
            <a:xfrm>
              <a:off x="2234889" y="4030800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2 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C0744B1-3827-AAF7-FB76-EA1E7B44A16E}"/>
                </a:ext>
              </a:extLst>
            </p:cNvPr>
            <p:cNvSpPr txBox="1"/>
            <p:nvPr/>
          </p:nvSpPr>
          <p:spPr>
            <a:xfrm>
              <a:off x="2234888" y="4351454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3 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2E1BC81-7363-3DFD-F8DA-C6122BAD5328}"/>
                </a:ext>
              </a:extLst>
            </p:cNvPr>
            <p:cNvSpPr txBox="1"/>
            <p:nvPr/>
          </p:nvSpPr>
          <p:spPr>
            <a:xfrm>
              <a:off x="2243647" y="4663322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4 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072666E0-9C0C-6F65-D87F-C43584AFA3B3}"/>
                </a:ext>
              </a:extLst>
            </p:cNvPr>
            <p:cNvSpPr txBox="1"/>
            <p:nvPr/>
          </p:nvSpPr>
          <p:spPr>
            <a:xfrm>
              <a:off x="2243647" y="4975190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5 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C5851A05-2BE3-61DE-4856-61CAB0F96F73}"/>
                </a:ext>
              </a:extLst>
            </p:cNvPr>
            <p:cNvSpPr txBox="1"/>
            <p:nvPr/>
          </p:nvSpPr>
          <p:spPr>
            <a:xfrm>
              <a:off x="2243647" y="5313563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6 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2ABA67F-5993-DE91-2D99-E134AF22F93D}"/>
                </a:ext>
              </a:extLst>
            </p:cNvPr>
            <p:cNvSpPr txBox="1"/>
            <p:nvPr/>
          </p:nvSpPr>
          <p:spPr>
            <a:xfrm>
              <a:off x="2262392" y="5651936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7 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B4F6799-16D2-5D2F-329F-CAB525EF8AB1}"/>
                </a:ext>
              </a:extLst>
            </p:cNvPr>
            <p:cNvSpPr txBox="1"/>
            <p:nvPr/>
          </p:nvSpPr>
          <p:spPr>
            <a:xfrm>
              <a:off x="2243647" y="5990309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8 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8B0AC47-008E-3B0E-07CE-8359DBF4D0A6}"/>
                </a:ext>
              </a:extLst>
            </p:cNvPr>
            <p:cNvSpPr txBox="1"/>
            <p:nvPr/>
          </p:nvSpPr>
          <p:spPr>
            <a:xfrm>
              <a:off x="2243647" y="6302177"/>
              <a:ext cx="61747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9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4E4AAE2-7C44-92F1-9051-7535A9784FAB}"/>
                </a:ext>
              </a:extLst>
            </p:cNvPr>
            <p:cNvSpPr txBox="1"/>
            <p:nvPr/>
          </p:nvSpPr>
          <p:spPr>
            <a:xfrm>
              <a:off x="2234888" y="6660541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10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E727C0E-5CDE-1FE8-40AA-25F5C29A49DA}"/>
                </a:ext>
              </a:extLst>
            </p:cNvPr>
            <p:cNvSpPr txBox="1"/>
            <p:nvPr/>
          </p:nvSpPr>
          <p:spPr>
            <a:xfrm>
              <a:off x="2223871" y="7296474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12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007C2A4-5770-B468-6427-9DF3DCB6DC1D}"/>
                </a:ext>
              </a:extLst>
            </p:cNvPr>
            <p:cNvSpPr txBox="1"/>
            <p:nvPr/>
          </p:nvSpPr>
          <p:spPr>
            <a:xfrm>
              <a:off x="2220683" y="7002325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11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4B3E5B9-4975-7309-EED2-6BBF1D8104B6}"/>
                </a:ext>
              </a:extLst>
            </p:cNvPr>
            <p:cNvSpPr txBox="1"/>
            <p:nvPr/>
          </p:nvSpPr>
          <p:spPr>
            <a:xfrm>
              <a:off x="2210544" y="7611925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13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958D6E79-D66A-4C78-0DB0-21978A8A33B1}"/>
                </a:ext>
              </a:extLst>
            </p:cNvPr>
            <p:cNvSpPr txBox="1"/>
            <p:nvPr/>
          </p:nvSpPr>
          <p:spPr>
            <a:xfrm>
              <a:off x="2220683" y="7928724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14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C5934E96-60BD-AA30-C7DD-26C77D3B247E}"/>
                </a:ext>
              </a:extLst>
            </p:cNvPr>
            <p:cNvSpPr txBox="1"/>
            <p:nvPr/>
          </p:nvSpPr>
          <p:spPr>
            <a:xfrm>
              <a:off x="2206034" y="8596710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16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0FEC65A7-4B9D-5E8A-5E49-D812D0157AD3}"/>
                </a:ext>
              </a:extLst>
            </p:cNvPr>
            <p:cNvSpPr txBox="1"/>
            <p:nvPr/>
          </p:nvSpPr>
          <p:spPr>
            <a:xfrm>
              <a:off x="2206034" y="8929318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17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6677097A-6CD6-5A41-C343-BBE4E0343940}"/>
                </a:ext>
              </a:extLst>
            </p:cNvPr>
            <p:cNvSpPr txBox="1"/>
            <p:nvPr/>
          </p:nvSpPr>
          <p:spPr>
            <a:xfrm>
              <a:off x="2214793" y="8258337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15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62301D73-94DB-E76A-5F2E-07350B919EEA}"/>
                </a:ext>
              </a:extLst>
            </p:cNvPr>
            <p:cNvSpPr txBox="1"/>
            <p:nvPr/>
          </p:nvSpPr>
          <p:spPr>
            <a:xfrm>
              <a:off x="2206034" y="9264696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18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0ED2BC5-5EBF-EF6C-B516-2DBE1D0DAC93}"/>
                </a:ext>
              </a:extLst>
            </p:cNvPr>
            <p:cNvSpPr txBox="1"/>
            <p:nvPr/>
          </p:nvSpPr>
          <p:spPr>
            <a:xfrm>
              <a:off x="2206033" y="9591687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19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75102215-FE8A-3A0A-5F5E-F414E401D71D}"/>
                </a:ext>
              </a:extLst>
            </p:cNvPr>
            <p:cNvSpPr txBox="1"/>
            <p:nvPr/>
          </p:nvSpPr>
          <p:spPr>
            <a:xfrm>
              <a:off x="2206033" y="9914461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20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23CAEED7-EB9F-3C7A-63FE-2351293B2EE2}"/>
                </a:ext>
              </a:extLst>
            </p:cNvPr>
            <p:cNvSpPr txBox="1"/>
            <p:nvPr/>
          </p:nvSpPr>
          <p:spPr>
            <a:xfrm>
              <a:off x="2206032" y="10171359"/>
              <a:ext cx="6751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Centro 21</a:t>
              </a:r>
            </a:p>
          </p:txBody>
        </p: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A65D5781-AB1F-2C9A-7715-A1A5618870F5}"/>
                </a:ext>
              </a:extLst>
            </p:cNvPr>
            <p:cNvGrpSpPr/>
            <p:nvPr/>
          </p:nvGrpSpPr>
          <p:grpSpPr>
            <a:xfrm>
              <a:off x="1085930" y="2270931"/>
              <a:ext cx="15445371" cy="8693287"/>
              <a:chOff x="1085930" y="2270931"/>
              <a:chExt cx="15445371" cy="8693287"/>
            </a:xfrm>
          </p:grpSpPr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EFEC2B08-F8D0-5D94-057C-03BFA64FC8ED}"/>
                  </a:ext>
                </a:extLst>
              </p:cNvPr>
              <p:cNvGrpSpPr/>
              <p:nvPr/>
            </p:nvGrpSpPr>
            <p:grpSpPr>
              <a:xfrm>
                <a:off x="1085930" y="2270931"/>
                <a:ext cx="15445371" cy="8693287"/>
                <a:chOff x="2724150" y="1693241"/>
                <a:chExt cx="19316700" cy="9355759"/>
              </a:xfrm>
            </p:grpSpPr>
            <p:grpSp>
              <p:nvGrpSpPr>
                <p:cNvPr id="49" name="Grupo 48">
                  <a:extLst>
                    <a:ext uri="{FF2B5EF4-FFF2-40B4-BE49-F238E27FC236}">
                      <a16:creationId xmlns:a16="http://schemas.microsoft.com/office/drawing/2014/main" id="{F17BB9A0-C10F-6ED6-F4F1-8E9F44AA833A}"/>
                    </a:ext>
                  </a:extLst>
                </p:cNvPr>
                <p:cNvGrpSpPr/>
                <p:nvPr/>
              </p:nvGrpSpPr>
              <p:grpSpPr>
                <a:xfrm>
                  <a:off x="2724150" y="1693241"/>
                  <a:ext cx="19316700" cy="9355759"/>
                  <a:chOff x="2724150" y="1693241"/>
                  <a:chExt cx="19316700" cy="9355759"/>
                </a:xfrm>
              </p:grpSpPr>
              <p:grpSp>
                <p:nvGrpSpPr>
                  <p:cNvPr id="51" name="Grupo 50">
                    <a:extLst>
                      <a:ext uri="{FF2B5EF4-FFF2-40B4-BE49-F238E27FC236}">
                        <a16:creationId xmlns:a16="http://schemas.microsoft.com/office/drawing/2014/main" id="{08FE376E-C4FF-36D4-1531-62903038F10D}"/>
                      </a:ext>
                    </a:extLst>
                  </p:cNvPr>
                  <p:cNvGrpSpPr/>
                  <p:nvPr/>
                </p:nvGrpSpPr>
                <p:grpSpPr>
                  <a:xfrm>
                    <a:off x="2724150" y="1693241"/>
                    <a:ext cx="19316700" cy="9355759"/>
                    <a:chOff x="2724150" y="1693241"/>
                    <a:chExt cx="19316700" cy="9355759"/>
                  </a:xfrm>
                </p:grpSpPr>
                <p:pic>
                  <p:nvPicPr>
                    <p:cNvPr id="53" name="Imagen 52">
                      <a:extLst>
                        <a:ext uri="{FF2B5EF4-FFF2-40B4-BE49-F238E27FC236}">
                          <a16:creationId xmlns:a16="http://schemas.microsoft.com/office/drawing/2014/main" id="{3B28B3CB-0E04-E785-147E-FCEBBCD5D7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40100" y="2057400"/>
                      <a:ext cx="18164175" cy="853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Imagen 53">
                      <a:extLst>
                        <a:ext uri="{FF2B5EF4-FFF2-40B4-BE49-F238E27FC236}">
                          <a16:creationId xmlns:a16="http://schemas.microsoft.com/office/drawing/2014/main" id="{AC7F7529-5684-08DA-D8F1-9FFB54E0B2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4150" y="1693241"/>
                      <a:ext cx="19316700" cy="935575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2" name="Rectángulo 51">
                    <a:extLst>
                      <a:ext uri="{FF2B5EF4-FFF2-40B4-BE49-F238E27FC236}">
                        <a16:creationId xmlns:a16="http://schemas.microsoft.com/office/drawing/2014/main" id="{C65F62CD-C0A8-3B51-8CC9-9F31738FFB57}"/>
                      </a:ext>
                    </a:extLst>
                  </p:cNvPr>
                  <p:cNvSpPr/>
                  <p:nvPr/>
                </p:nvSpPr>
                <p:spPr>
                  <a:xfrm>
                    <a:off x="4051911" y="3903785"/>
                    <a:ext cx="2278551" cy="666456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inger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12C7AFF9-5AB8-59B2-7BCE-5A6F69439CA5}"/>
                    </a:ext>
                  </a:extLst>
                </p:cNvPr>
                <p:cNvSpPr/>
                <p:nvPr/>
              </p:nvSpPr>
              <p:spPr>
                <a:xfrm>
                  <a:off x="11054311" y="4097215"/>
                  <a:ext cx="2081397" cy="647113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nger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id="{E260BFD2-A4D0-AF7B-DABE-A6AD80617EC6}"/>
                  </a:ext>
                </a:extLst>
              </p:cNvPr>
              <p:cNvSpPr/>
              <p:nvPr/>
            </p:nvSpPr>
            <p:spPr>
              <a:xfrm>
                <a:off x="1578435" y="2609302"/>
                <a:ext cx="14529102" cy="80100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</p:grpSp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438F8947-7C55-E501-613D-16824FB469F2}"/>
                </a:ext>
              </a:extLst>
            </p:cNvPr>
            <p:cNvSpPr/>
            <p:nvPr/>
          </p:nvSpPr>
          <p:spPr>
            <a:xfrm>
              <a:off x="1568540" y="2639114"/>
              <a:ext cx="3067254" cy="15966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id="{605EBB9D-7460-B8AF-761B-55F29309FE81}"/>
                </a:ext>
              </a:extLst>
            </p:cNvPr>
            <p:cNvSpPr/>
            <p:nvPr/>
          </p:nvSpPr>
          <p:spPr>
            <a:xfrm>
              <a:off x="1671924" y="8958067"/>
              <a:ext cx="3067254" cy="15966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id="{4D024F93-A29F-026A-4FB4-C892BE731A48}"/>
                </a:ext>
              </a:extLst>
            </p:cNvPr>
            <p:cNvSpPr/>
            <p:nvPr/>
          </p:nvSpPr>
          <p:spPr>
            <a:xfrm>
              <a:off x="13035010" y="2591762"/>
              <a:ext cx="3067254" cy="15966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id="{B0C77CBB-CABF-28B7-F911-5B8045E8131F}"/>
                </a:ext>
              </a:extLst>
            </p:cNvPr>
            <p:cNvSpPr/>
            <p:nvPr/>
          </p:nvSpPr>
          <p:spPr>
            <a:xfrm>
              <a:off x="12963887" y="8899154"/>
              <a:ext cx="3067254" cy="15966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nger"/>
                <a:ea typeface="+mn-ea"/>
                <a:cs typeface="+mn-cs"/>
              </a:endParaRPr>
            </a:p>
          </p:txBody>
        </p:sp>
      </p:grpSp>
      <p:pic>
        <p:nvPicPr>
          <p:cNvPr id="55" name="Imagen 54">
            <a:extLst>
              <a:ext uri="{FF2B5EF4-FFF2-40B4-BE49-F238E27FC236}">
                <a16:creationId xmlns:a16="http://schemas.microsoft.com/office/drawing/2014/main" id="{67B0FB99-4E2E-BB70-7D60-D35F7A9C7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3888" y="2406006"/>
            <a:ext cx="13496477" cy="10390052"/>
          </a:xfrm>
          <a:prstGeom prst="rect">
            <a:avLst/>
          </a:prstGeom>
          <a:noFill/>
        </p:spPr>
      </p:pic>
      <p:sp>
        <p:nvSpPr>
          <p:cNvPr id="62" name="TextBox 2">
            <a:extLst>
              <a:ext uri="{FF2B5EF4-FFF2-40B4-BE49-F238E27FC236}">
                <a16:creationId xmlns:a16="http://schemas.microsoft.com/office/drawing/2014/main" id="{3A4C73C8-8A9F-D75C-D0F8-D4EDDB7EDEFD}"/>
              </a:ext>
            </a:extLst>
          </p:cNvPr>
          <p:cNvSpPr txBox="1"/>
          <p:nvPr/>
        </p:nvSpPr>
        <p:spPr>
          <a:xfrm>
            <a:off x="17530354" y="2250709"/>
            <a:ext cx="5927711" cy="1061829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Gestion adaptative du fonctionnement des équipements en fonction du prix le plus bas de l’énergie, de la production photovoltaïque, de la puissance souscrite et achetée.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Chronologie du fonctionnement des compresseurs.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Chronologie de la demande de services frigorifiques.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842EB19-1AA4-956F-1B09-C5283C6D0EEE}"/>
              </a:ext>
            </a:extLst>
          </p:cNvPr>
          <p:cNvSpPr txBox="1"/>
          <p:nvPr/>
        </p:nvSpPr>
        <p:spPr>
          <a:xfrm>
            <a:off x="3254549" y="188401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l’optimisation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énergétique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92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ED17DEB-B6AF-0AB5-8C1C-A5F4EC4C6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>
            <a:extLst>
              <a:ext uri="{FF2B5EF4-FFF2-40B4-BE49-F238E27FC236}">
                <a16:creationId xmlns:a16="http://schemas.microsoft.com/office/drawing/2014/main" id="{7B286839-6D83-0542-D6E1-C65D1E9571D9}"/>
              </a:ext>
            </a:extLst>
          </p:cNvPr>
          <p:cNvSpPr txBox="1"/>
          <p:nvPr/>
        </p:nvSpPr>
        <p:spPr>
          <a:xfrm>
            <a:off x="19970749" y="3707971"/>
            <a:ext cx="4181318" cy="286232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Langage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naturel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intégré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dans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Whatsapp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pour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l’interaction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avec la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plateforme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E54755CC-3B93-B16C-7126-8122FD416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04" y="197083"/>
            <a:ext cx="1962000" cy="1750708"/>
          </a:xfrm>
          <a:prstGeom prst="rect">
            <a:avLst/>
          </a:prstGeom>
        </p:spPr>
      </p:pic>
      <p:sp>
        <p:nvSpPr>
          <p:cNvPr id="46" name="TextBox 5">
            <a:extLst>
              <a:ext uri="{FF2B5EF4-FFF2-40B4-BE49-F238E27FC236}">
                <a16:creationId xmlns:a16="http://schemas.microsoft.com/office/drawing/2014/main" id="{88876625-2867-27E6-E15C-244C3FB21FCA}"/>
              </a:ext>
            </a:extLst>
          </p:cNvPr>
          <p:cNvSpPr txBox="1"/>
          <p:nvPr/>
        </p:nvSpPr>
        <p:spPr>
          <a:xfrm>
            <a:off x="10345256" y="940474"/>
            <a:ext cx="12362152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Chatbot</a:t>
            </a:r>
            <a:r>
              <a:rPr kumimoji="0" lang="es-ES" sz="40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(1/2)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4471F37D-7BC9-59C9-EFD7-D8B843D90C26}"/>
              </a:ext>
            </a:extLst>
          </p:cNvPr>
          <p:cNvSpPr txBox="1"/>
          <p:nvPr/>
        </p:nvSpPr>
        <p:spPr>
          <a:xfrm>
            <a:off x="3254549" y="99910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rendre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plus fácil la gestion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9BBD73D7-F080-6585-4F86-F18EC04446C1}"/>
              </a:ext>
            </a:extLst>
          </p:cNvPr>
          <p:cNvGrpSpPr/>
          <p:nvPr/>
        </p:nvGrpSpPr>
        <p:grpSpPr>
          <a:xfrm>
            <a:off x="935666" y="1879193"/>
            <a:ext cx="18758377" cy="11794280"/>
            <a:chOff x="2009129" y="1782021"/>
            <a:chExt cx="17737957" cy="11794280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8919219E-6DDF-A744-113B-001DFF6D1098}"/>
                </a:ext>
              </a:extLst>
            </p:cNvPr>
            <p:cNvGrpSpPr/>
            <p:nvPr/>
          </p:nvGrpSpPr>
          <p:grpSpPr>
            <a:xfrm>
              <a:off x="2009129" y="1782021"/>
              <a:ext cx="17737957" cy="11794280"/>
              <a:chOff x="236122" y="2141204"/>
              <a:chExt cx="17021945" cy="9229558"/>
            </a:xfrm>
          </p:grpSpPr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D4E782B3-E0DE-200F-9B47-34323F1B28FC}"/>
                  </a:ext>
                </a:extLst>
              </p:cNvPr>
              <p:cNvSpPr/>
              <p:nvPr/>
            </p:nvSpPr>
            <p:spPr>
              <a:xfrm>
                <a:off x="1578436" y="2609303"/>
                <a:ext cx="14521258" cy="801112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sp>
            <p:nvSpPr>
              <p:cNvPr id="10" name="Rectángulo: esquinas redondeadas 9">
                <a:extLst>
                  <a:ext uri="{FF2B5EF4-FFF2-40B4-BE49-F238E27FC236}">
                    <a16:creationId xmlns:a16="http://schemas.microsoft.com/office/drawing/2014/main" id="{E1AA6D16-20B9-A230-0522-7B0B29FA4DBD}"/>
                  </a:ext>
                </a:extLst>
              </p:cNvPr>
              <p:cNvSpPr/>
              <p:nvPr/>
            </p:nvSpPr>
            <p:spPr>
              <a:xfrm>
                <a:off x="1568541" y="2647221"/>
                <a:ext cx="3296093" cy="15966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49A8FC60-C472-0A1D-72AF-9DBD5C0A8D44}"/>
                  </a:ext>
                </a:extLst>
              </p:cNvPr>
              <p:cNvSpPr/>
              <p:nvPr/>
            </p:nvSpPr>
            <p:spPr>
              <a:xfrm>
                <a:off x="1578435" y="9022639"/>
                <a:ext cx="3296093" cy="15966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sp>
            <p:nvSpPr>
              <p:cNvPr id="12" name="Rectángulo: esquinas redondeadas 11">
                <a:extLst>
                  <a:ext uri="{FF2B5EF4-FFF2-40B4-BE49-F238E27FC236}">
                    <a16:creationId xmlns:a16="http://schemas.microsoft.com/office/drawing/2014/main" id="{F804F1A8-E8C1-5343-0871-E64229532E9B}"/>
                  </a:ext>
                </a:extLst>
              </p:cNvPr>
              <p:cNvSpPr/>
              <p:nvPr/>
            </p:nvSpPr>
            <p:spPr>
              <a:xfrm>
                <a:off x="12811444" y="2609302"/>
                <a:ext cx="3296093" cy="15966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8B600FF4-88BC-E24B-1331-69BC26D80B63}"/>
                  </a:ext>
                </a:extLst>
              </p:cNvPr>
              <p:cNvSpPr/>
              <p:nvPr/>
            </p:nvSpPr>
            <p:spPr>
              <a:xfrm>
                <a:off x="12803601" y="8934592"/>
                <a:ext cx="3296093" cy="16311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7AB1D6C9-C898-218C-083D-9A9CE78FC6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" t="-390" r="19982" b="390"/>
              <a:stretch>
                <a:fillRect/>
              </a:stretch>
            </p:blipFill>
            <p:spPr bwMode="auto">
              <a:xfrm>
                <a:off x="1679767" y="2609302"/>
                <a:ext cx="14250043" cy="7974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99E45966-617C-BDC4-7117-8F6D532719C5}"/>
                  </a:ext>
                </a:extLst>
              </p:cNvPr>
              <p:cNvSpPr/>
              <p:nvPr/>
            </p:nvSpPr>
            <p:spPr bwMode="auto">
              <a:xfrm>
                <a:off x="2232532" y="3691652"/>
                <a:ext cx="1821898" cy="672211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AF25553-1FCC-140D-1622-D015F351FA4A}"/>
                  </a:ext>
                </a:extLst>
              </p:cNvPr>
              <p:cNvSpPr txBox="1"/>
              <p:nvPr/>
            </p:nvSpPr>
            <p:spPr>
              <a:xfrm>
                <a:off x="2234890" y="3691652"/>
                <a:ext cx="14885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rgbClr val="141B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448BCDE-9468-7E1E-A5F3-ABC3688805C5}"/>
                  </a:ext>
                </a:extLst>
              </p:cNvPr>
              <p:cNvSpPr txBox="1"/>
              <p:nvPr/>
            </p:nvSpPr>
            <p:spPr>
              <a:xfrm>
                <a:off x="2234889" y="4030800"/>
                <a:ext cx="6463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2 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A5401D84-F85D-1275-C04F-D88396E323D6}"/>
                  </a:ext>
                </a:extLst>
              </p:cNvPr>
              <p:cNvSpPr txBox="1"/>
              <p:nvPr/>
            </p:nvSpPr>
            <p:spPr>
              <a:xfrm>
                <a:off x="2234888" y="4351454"/>
                <a:ext cx="6463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3 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6DD223A-2A50-C095-421C-75ACB2963508}"/>
                  </a:ext>
                </a:extLst>
              </p:cNvPr>
              <p:cNvSpPr txBox="1"/>
              <p:nvPr/>
            </p:nvSpPr>
            <p:spPr>
              <a:xfrm>
                <a:off x="2243647" y="4663322"/>
                <a:ext cx="6463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4 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B6A3D169-A6B2-4FBE-1510-F1BE787C16F7}"/>
                  </a:ext>
                </a:extLst>
              </p:cNvPr>
              <p:cNvSpPr txBox="1"/>
              <p:nvPr/>
            </p:nvSpPr>
            <p:spPr>
              <a:xfrm>
                <a:off x="2243647" y="4975190"/>
                <a:ext cx="6463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5 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54C1452-3A7A-70DE-780C-D2A952AF4B15}"/>
                  </a:ext>
                </a:extLst>
              </p:cNvPr>
              <p:cNvSpPr txBox="1"/>
              <p:nvPr/>
            </p:nvSpPr>
            <p:spPr>
              <a:xfrm>
                <a:off x="2243647" y="5313563"/>
                <a:ext cx="6463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6 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F08773AC-BE87-1B34-230A-7159E12ADEF7}"/>
                  </a:ext>
                </a:extLst>
              </p:cNvPr>
              <p:cNvSpPr txBox="1"/>
              <p:nvPr/>
            </p:nvSpPr>
            <p:spPr>
              <a:xfrm>
                <a:off x="2262392" y="5651936"/>
                <a:ext cx="6463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7 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AEC18C8-E765-E0B9-B797-F0B60C66DAD8}"/>
                  </a:ext>
                </a:extLst>
              </p:cNvPr>
              <p:cNvSpPr txBox="1"/>
              <p:nvPr/>
            </p:nvSpPr>
            <p:spPr>
              <a:xfrm>
                <a:off x="2243647" y="5990309"/>
                <a:ext cx="6463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8 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F937FDFB-457C-E049-E461-E865A81FA88E}"/>
                  </a:ext>
                </a:extLst>
              </p:cNvPr>
              <p:cNvSpPr txBox="1"/>
              <p:nvPr/>
            </p:nvSpPr>
            <p:spPr>
              <a:xfrm>
                <a:off x="2243647" y="6302177"/>
                <a:ext cx="61747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9</a:t>
                </a: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AEF1468-B742-2054-C9E5-A2C4485D3448}"/>
                  </a:ext>
                </a:extLst>
              </p:cNvPr>
              <p:cNvSpPr txBox="1"/>
              <p:nvPr/>
            </p:nvSpPr>
            <p:spPr>
              <a:xfrm>
                <a:off x="2234888" y="6660541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10</a:t>
                </a: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FC5CD18D-B4C2-8AC5-1FE6-03D3E3C04D81}"/>
                  </a:ext>
                </a:extLst>
              </p:cNvPr>
              <p:cNvSpPr txBox="1"/>
              <p:nvPr/>
            </p:nvSpPr>
            <p:spPr>
              <a:xfrm>
                <a:off x="2223871" y="7296474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12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042A4624-B43C-ABEC-DAC0-50977009F86B}"/>
                  </a:ext>
                </a:extLst>
              </p:cNvPr>
              <p:cNvSpPr txBox="1"/>
              <p:nvPr/>
            </p:nvSpPr>
            <p:spPr>
              <a:xfrm>
                <a:off x="2220683" y="7002325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11</a:t>
                </a: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5A8B0E6C-9CD6-D8A1-5650-460A5BA7F771}"/>
                  </a:ext>
                </a:extLst>
              </p:cNvPr>
              <p:cNvSpPr txBox="1"/>
              <p:nvPr/>
            </p:nvSpPr>
            <p:spPr>
              <a:xfrm>
                <a:off x="2210544" y="7611925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13</a:t>
                </a: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F1223FFD-8804-81B0-2AB4-270CA4A5FAAC}"/>
                  </a:ext>
                </a:extLst>
              </p:cNvPr>
              <p:cNvSpPr txBox="1"/>
              <p:nvPr/>
            </p:nvSpPr>
            <p:spPr>
              <a:xfrm>
                <a:off x="2220683" y="7928724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14</a:t>
                </a: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2D312A12-099A-0AA7-45F0-D47C47CA31AC}"/>
                  </a:ext>
                </a:extLst>
              </p:cNvPr>
              <p:cNvSpPr txBox="1"/>
              <p:nvPr/>
            </p:nvSpPr>
            <p:spPr>
              <a:xfrm>
                <a:off x="2206034" y="8596710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16</a:t>
                </a:r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4EE35663-FC72-5E73-0EDC-94CFC800EB62}"/>
                  </a:ext>
                </a:extLst>
              </p:cNvPr>
              <p:cNvSpPr txBox="1"/>
              <p:nvPr/>
            </p:nvSpPr>
            <p:spPr>
              <a:xfrm>
                <a:off x="2206034" y="8929318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17</a:t>
                </a: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67AC087-9D93-C6E5-1A94-43A0ED189502}"/>
                  </a:ext>
                </a:extLst>
              </p:cNvPr>
              <p:cNvSpPr txBox="1"/>
              <p:nvPr/>
            </p:nvSpPr>
            <p:spPr>
              <a:xfrm>
                <a:off x="2214793" y="8258337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15</a:t>
                </a:r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0706D1C4-75C6-4E7C-F908-B9FC27CF7BB2}"/>
                  </a:ext>
                </a:extLst>
              </p:cNvPr>
              <p:cNvSpPr txBox="1"/>
              <p:nvPr/>
            </p:nvSpPr>
            <p:spPr>
              <a:xfrm>
                <a:off x="2206034" y="9264696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18</a:t>
                </a:r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C409C2DC-7205-557B-1F36-DB64CC607167}"/>
                  </a:ext>
                </a:extLst>
              </p:cNvPr>
              <p:cNvSpPr txBox="1"/>
              <p:nvPr/>
            </p:nvSpPr>
            <p:spPr>
              <a:xfrm>
                <a:off x="2206033" y="9591687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19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CBD7A2FF-36C2-00A3-2BC9-89B13D112F47}"/>
                  </a:ext>
                </a:extLst>
              </p:cNvPr>
              <p:cNvSpPr txBox="1"/>
              <p:nvPr/>
            </p:nvSpPr>
            <p:spPr>
              <a:xfrm>
                <a:off x="2206033" y="9914461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20</a:t>
                </a:r>
              </a:p>
            </p:txBody>
          </p:sp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AA7AEF8C-E052-C0BC-014F-B1548E49DB8F}"/>
                  </a:ext>
                </a:extLst>
              </p:cNvPr>
              <p:cNvSpPr txBox="1"/>
              <p:nvPr/>
            </p:nvSpPr>
            <p:spPr>
              <a:xfrm>
                <a:off x="2206032" y="10171359"/>
                <a:ext cx="6751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141B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Centro 21</a:t>
                </a:r>
              </a:p>
            </p:txBody>
          </p:sp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75467D00-F7F9-DB2D-EFDB-67447CDB7739}"/>
                  </a:ext>
                </a:extLst>
              </p:cNvPr>
              <p:cNvGrpSpPr/>
              <p:nvPr/>
            </p:nvGrpSpPr>
            <p:grpSpPr>
              <a:xfrm>
                <a:off x="236122" y="2141204"/>
                <a:ext cx="17021945" cy="9229558"/>
                <a:chOff x="236122" y="2141204"/>
                <a:chExt cx="17021945" cy="9229558"/>
              </a:xfrm>
            </p:grpSpPr>
            <p:grpSp>
              <p:nvGrpSpPr>
                <p:cNvPr id="8" name="Grupo 7">
                  <a:extLst>
                    <a:ext uri="{FF2B5EF4-FFF2-40B4-BE49-F238E27FC236}">
                      <a16:creationId xmlns:a16="http://schemas.microsoft.com/office/drawing/2014/main" id="{BEB6EE5E-36CD-D3AD-1018-B5B8D7551C76}"/>
                    </a:ext>
                  </a:extLst>
                </p:cNvPr>
                <p:cNvGrpSpPr/>
                <p:nvPr/>
              </p:nvGrpSpPr>
              <p:grpSpPr>
                <a:xfrm>
                  <a:off x="236122" y="2141204"/>
                  <a:ext cx="17021945" cy="9229558"/>
                  <a:chOff x="1661341" y="1553631"/>
                  <a:chExt cx="21288436" cy="9932896"/>
                </a:xfrm>
              </p:grpSpPr>
              <p:grpSp>
                <p:nvGrpSpPr>
                  <p:cNvPr id="3" name="Grupo 2">
                    <a:extLst>
                      <a:ext uri="{FF2B5EF4-FFF2-40B4-BE49-F238E27FC236}">
                        <a16:creationId xmlns:a16="http://schemas.microsoft.com/office/drawing/2014/main" id="{F485C54E-B680-F2C2-6DFB-4ABD2053F321}"/>
                      </a:ext>
                    </a:extLst>
                  </p:cNvPr>
                  <p:cNvGrpSpPr/>
                  <p:nvPr/>
                </p:nvGrpSpPr>
                <p:grpSpPr>
                  <a:xfrm>
                    <a:off x="1661341" y="1553631"/>
                    <a:ext cx="21288436" cy="9932896"/>
                    <a:chOff x="1661341" y="1553631"/>
                    <a:chExt cx="21288436" cy="9932896"/>
                  </a:xfrm>
                </p:grpSpPr>
                <p:grpSp>
                  <p:nvGrpSpPr>
                    <p:cNvPr id="4" name="Grupo 3">
                      <a:extLst>
                        <a:ext uri="{FF2B5EF4-FFF2-40B4-BE49-F238E27FC236}">
                          <a16:creationId xmlns:a16="http://schemas.microsoft.com/office/drawing/2014/main" id="{923A9631-9B50-CAAE-4535-2E8267AA0E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61341" y="1553631"/>
                      <a:ext cx="21288436" cy="9932896"/>
                      <a:chOff x="1661341" y="1553631"/>
                      <a:chExt cx="21288436" cy="9932896"/>
                    </a:xfrm>
                  </p:grpSpPr>
                  <p:pic>
                    <p:nvPicPr>
                      <p:cNvPr id="5" name="Imagen 4">
                        <a:extLst>
                          <a:ext uri="{FF2B5EF4-FFF2-40B4-BE49-F238E27FC236}">
                            <a16:creationId xmlns:a16="http://schemas.microsoft.com/office/drawing/2014/main" id="{B9B041BA-F638-049C-D800-63029529392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340100" y="2057400"/>
                        <a:ext cx="18164175" cy="85344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" name="Imagen 6">
                        <a:extLst>
                          <a:ext uri="{FF2B5EF4-FFF2-40B4-BE49-F238E27FC236}">
                            <a16:creationId xmlns:a16="http://schemas.microsoft.com/office/drawing/2014/main" id="{57B7DFDC-ADE8-3ACF-047F-CBCEBB2011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61341" y="1553631"/>
                        <a:ext cx="21288436" cy="9932896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" name="Rectángulo 1">
                      <a:extLst>
                        <a:ext uri="{FF2B5EF4-FFF2-40B4-BE49-F238E27FC236}">
                          <a16:creationId xmlns:a16="http://schemas.microsoft.com/office/drawing/2014/main" id="{D00D55BB-C53B-5F19-0505-D811963D14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1911" y="3903785"/>
                      <a:ext cx="2278551" cy="666456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inger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" name="Rectángulo 5">
                    <a:extLst>
                      <a:ext uri="{FF2B5EF4-FFF2-40B4-BE49-F238E27FC236}">
                        <a16:creationId xmlns:a16="http://schemas.microsoft.com/office/drawing/2014/main" id="{8BA3B98E-4581-77D7-F1D1-2EC18C4B2292}"/>
                      </a:ext>
                    </a:extLst>
                  </p:cNvPr>
                  <p:cNvSpPr/>
                  <p:nvPr/>
                </p:nvSpPr>
                <p:spPr>
                  <a:xfrm>
                    <a:off x="11054311" y="4097215"/>
                    <a:ext cx="2081397" cy="647113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inger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" name="Rectángulo: esquinas redondeadas 14">
                  <a:extLst>
                    <a:ext uri="{FF2B5EF4-FFF2-40B4-BE49-F238E27FC236}">
                      <a16:creationId xmlns:a16="http://schemas.microsoft.com/office/drawing/2014/main" id="{67D2D11F-4D53-4B8A-E9C5-B85D30E75D36}"/>
                    </a:ext>
                  </a:extLst>
                </p:cNvPr>
                <p:cNvSpPr/>
                <p:nvPr/>
              </p:nvSpPr>
              <p:spPr>
                <a:xfrm>
                  <a:off x="1578435" y="2609302"/>
                  <a:ext cx="14529102" cy="801002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nger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Rectángulo: esquinas redondeadas 38">
                <a:extLst>
                  <a:ext uri="{FF2B5EF4-FFF2-40B4-BE49-F238E27FC236}">
                    <a16:creationId xmlns:a16="http://schemas.microsoft.com/office/drawing/2014/main" id="{2A359223-F55F-3C4B-31B3-1D91403AC7B2}"/>
                  </a:ext>
                </a:extLst>
              </p:cNvPr>
              <p:cNvSpPr/>
              <p:nvPr/>
            </p:nvSpPr>
            <p:spPr>
              <a:xfrm>
                <a:off x="1568540" y="2639114"/>
                <a:ext cx="3067254" cy="15966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id="{2CD21DA0-2309-22A1-88F1-32D0E41A5C9D}"/>
                  </a:ext>
                </a:extLst>
              </p:cNvPr>
              <p:cNvSpPr/>
              <p:nvPr/>
            </p:nvSpPr>
            <p:spPr>
              <a:xfrm>
                <a:off x="1671924" y="8958067"/>
                <a:ext cx="3067254" cy="15966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nger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41" name="Rectángulo: esquinas redondeadas 40">
                <a:extLst>
                  <a:ext uri="{FF2B5EF4-FFF2-40B4-BE49-F238E27FC236}">
                    <a16:creationId xmlns:a16="http://schemas.microsoft.com/office/drawing/2014/main" id="{D61B83B8-5474-00F6-36C0-F0B0B3CC45A4}"/>
                  </a:ext>
                </a:extLst>
              </p:cNvPr>
              <p:cNvSpPr/>
              <p:nvPr/>
            </p:nvSpPr>
            <p:spPr>
              <a:xfrm>
                <a:off x="13035010" y="2591762"/>
                <a:ext cx="3067254" cy="15966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sp>
            <p:nvSpPr>
              <p:cNvPr id="42" name="Rectángulo: esquinas redondeadas 41">
                <a:extLst>
                  <a:ext uri="{FF2B5EF4-FFF2-40B4-BE49-F238E27FC236}">
                    <a16:creationId xmlns:a16="http://schemas.microsoft.com/office/drawing/2014/main" id="{F0126FD1-A3B2-70A0-4609-EF4E6EEB3EF1}"/>
                  </a:ext>
                </a:extLst>
              </p:cNvPr>
              <p:cNvSpPr/>
              <p:nvPr/>
            </p:nvSpPr>
            <p:spPr>
              <a:xfrm>
                <a:off x="12963887" y="8899154"/>
                <a:ext cx="3067254" cy="15966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</p:grp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6526F3DF-BC35-A56E-94F6-F8776FED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53587" y="2428651"/>
              <a:ext cx="16506536" cy="10573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24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A038D1FC-F09F-70FF-C3AF-0084C868C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33BE05B7-277B-9F6F-1B97-FEC6CC473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6" y="1879193"/>
            <a:ext cx="18758377" cy="1179428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3483A6E8-25F4-D4E4-88FE-18AB1F210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904" y="197083"/>
            <a:ext cx="1962000" cy="1750708"/>
          </a:xfrm>
          <a:prstGeom prst="rect">
            <a:avLst/>
          </a:prstGeom>
        </p:spPr>
      </p:pic>
      <p:sp>
        <p:nvSpPr>
          <p:cNvPr id="46" name="TextBox 5">
            <a:extLst>
              <a:ext uri="{FF2B5EF4-FFF2-40B4-BE49-F238E27FC236}">
                <a16:creationId xmlns:a16="http://schemas.microsoft.com/office/drawing/2014/main" id="{F1A6E67B-6B14-E392-E72E-D1912865BB39}"/>
              </a:ext>
            </a:extLst>
          </p:cNvPr>
          <p:cNvSpPr txBox="1"/>
          <p:nvPr/>
        </p:nvSpPr>
        <p:spPr>
          <a:xfrm>
            <a:off x="10345256" y="940474"/>
            <a:ext cx="12362152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Chatbot</a:t>
            </a:r>
            <a:r>
              <a:rPr kumimoji="0" lang="es-ES" sz="40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(2/2)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EDCDD56F-71C5-451D-2DE3-C85D91AB1AC6}"/>
              </a:ext>
            </a:extLst>
          </p:cNvPr>
          <p:cNvSpPr txBox="1"/>
          <p:nvPr/>
        </p:nvSpPr>
        <p:spPr>
          <a:xfrm>
            <a:off x="3254549" y="99910"/>
            <a:ext cx="193685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L’IA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pour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s-ES" sz="5500" b="1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rendre</a:t>
            </a:r>
            <a:r>
              <a:rPr kumimoji="0" lang="es-ES" sz="5500" b="1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plus fácil la gestion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0306BFA0-B473-0A3C-806B-E3C060CF2476}"/>
              </a:ext>
            </a:extLst>
          </p:cNvPr>
          <p:cNvGrpSpPr/>
          <p:nvPr/>
        </p:nvGrpSpPr>
        <p:grpSpPr>
          <a:xfrm>
            <a:off x="1642831" y="2590875"/>
            <a:ext cx="17368183" cy="10444641"/>
            <a:chOff x="2798320" y="2676679"/>
            <a:chExt cx="14322567" cy="8621189"/>
          </a:xfrm>
        </p:grpSpPr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7C5D3C7E-EBA5-C9D8-3E0D-F72CC21A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8320" y="2676679"/>
              <a:ext cx="14309282" cy="752580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9AF8B3D0-202C-2369-AD5D-89FB17081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4812" y="3496263"/>
              <a:ext cx="14206075" cy="7801605"/>
            </a:xfrm>
            <a:prstGeom prst="rect">
              <a:avLst/>
            </a:prstGeom>
          </p:spPr>
        </p:pic>
      </p:grpSp>
      <p:sp>
        <p:nvSpPr>
          <p:cNvPr id="19" name="TextBox 2">
            <a:extLst>
              <a:ext uri="{FF2B5EF4-FFF2-40B4-BE49-F238E27FC236}">
                <a16:creationId xmlns:a16="http://schemas.microsoft.com/office/drawing/2014/main" id="{74CFD460-C833-AD4E-D1CE-8A8A0BE5E130}"/>
              </a:ext>
            </a:extLst>
          </p:cNvPr>
          <p:cNvSpPr txBox="1"/>
          <p:nvPr/>
        </p:nvSpPr>
        <p:spPr>
          <a:xfrm>
            <a:off x="19970749" y="3707971"/>
            <a:ext cx="4181318" cy="286232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Langage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naturel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intégré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dans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Whatsapp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pour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l’interaction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avec la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plateforme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34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1B823C7-EE06-70B7-64BF-5475E7444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9">
            <a:extLst>
              <a:ext uri="{FF2B5EF4-FFF2-40B4-BE49-F238E27FC236}">
                <a16:creationId xmlns:a16="http://schemas.microsoft.com/office/drawing/2014/main" id="{4FC4C585-B1D8-E5F3-7653-C1CB199893D0}"/>
              </a:ext>
            </a:extLst>
          </p:cNvPr>
          <p:cNvSpPr txBox="1"/>
          <p:nvPr/>
        </p:nvSpPr>
        <p:spPr>
          <a:xfrm>
            <a:off x="1" y="5601113"/>
            <a:ext cx="24387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L’usage de l’IA et de l’apprentissage automatique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Quelques résultats et bénéfices</a:t>
            </a:r>
          </a:p>
        </p:txBody>
      </p:sp>
    </p:spTree>
    <p:extLst>
      <p:ext uri="{BB962C8B-B14F-4D97-AF65-F5344CB8AC3E}">
        <p14:creationId xmlns:p14="http://schemas.microsoft.com/office/powerpoint/2010/main" val="381762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FF9A7-55D9-1B91-7A7F-0594A4357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n 61">
            <a:extLst>
              <a:ext uri="{FF2B5EF4-FFF2-40B4-BE49-F238E27FC236}">
                <a16:creationId xmlns:a16="http://schemas.microsoft.com/office/drawing/2014/main" id="{54AF5FF2-4FBA-4F31-8043-7F54616D2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60" y="1264394"/>
            <a:ext cx="4316956" cy="4316956"/>
          </a:xfrm>
          <a:prstGeom prst="rect">
            <a:avLst/>
          </a:prstGeom>
        </p:spPr>
      </p:pic>
      <p:grpSp>
        <p:nvGrpSpPr>
          <p:cNvPr id="58" name="Group 42">
            <a:extLst>
              <a:ext uri="{FF2B5EF4-FFF2-40B4-BE49-F238E27FC236}">
                <a16:creationId xmlns:a16="http://schemas.microsoft.com/office/drawing/2014/main" id="{81009E5D-5A1A-42F8-BE18-70A5BDF310DB}"/>
              </a:ext>
            </a:extLst>
          </p:cNvPr>
          <p:cNvGrpSpPr/>
          <p:nvPr/>
        </p:nvGrpSpPr>
        <p:grpSpPr>
          <a:xfrm>
            <a:off x="2455888" y="2918804"/>
            <a:ext cx="1237574" cy="4369394"/>
            <a:chOff x="17210647" y="6150768"/>
            <a:chExt cx="466725" cy="1647825"/>
          </a:xfrm>
          <a:solidFill>
            <a:schemeClr val="accent6"/>
          </a:solidFill>
        </p:grpSpPr>
        <p:sp>
          <p:nvSpPr>
            <p:cNvPr id="59" name="Freeform: Shape 43">
              <a:extLst>
                <a:ext uri="{FF2B5EF4-FFF2-40B4-BE49-F238E27FC236}">
                  <a16:creationId xmlns:a16="http://schemas.microsoft.com/office/drawing/2014/main" id="{43914D03-B9AA-48D2-A27B-271CD4D300CE}"/>
                </a:ext>
              </a:extLst>
            </p:cNvPr>
            <p:cNvSpPr/>
            <p:nvPr/>
          </p:nvSpPr>
          <p:spPr>
            <a:xfrm>
              <a:off x="17210647" y="6150768"/>
              <a:ext cx="466725" cy="1285875"/>
            </a:xfrm>
            <a:custGeom>
              <a:avLst/>
              <a:gdLst>
                <a:gd name="connsiteX0" fmla="*/ 283602 w 466725"/>
                <a:gd name="connsiteY0" fmla="*/ 7144 h 1285875"/>
                <a:gd name="connsiteX1" fmla="*/ 7377 w 466725"/>
                <a:gd name="connsiteY1" fmla="*/ 683419 h 1285875"/>
                <a:gd name="connsiteX2" fmla="*/ 197877 w 466725"/>
                <a:gd name="connsiteY2" fmla="*/ 1283494 h 1285875"/>
                <a:gd name="connsiteX3" fmla="*/ 464577 w 466725"/>
                <a:gd name="connsiteY3" fmla="*/ 788194 h 1285875"/>
                <a:gd name="connsiteX4" fmla="*/ 283602 w 466725"/>
                <a:gd name="connsiteY4" fmla="*/ 7144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5" h="1285875">
                  <a:moveTo>
                    <a:pt x="283602" y="7144"/>
                  </a:moveTo>
                  <a:cubicBezTo>
                    <a:pt x="283602" y="7144"/>
                    <a:pt x="-2148" y="359569"/>
                    <a:pt x="7377" y="683419"/>
                  </a:cubicBezTo>
                  <a:cubicBezTo>
                    <a:pt x="16902" y="1007269"/>
                    <a:pt x="197877" y="1283494"/>
                    <a:pt x="197877" y="1283494"/>
                  </a:cubicBezTo>
                  <a:cubicBezTo>
                    <a:pt x="197877" y="1283494"/>
                    <a:pt x="436002" y="1083469"/>
                    <a:pt x="464577" y="788194"/>
                  </a:cubicBezTo>
                  <a:cubicBezTo>
                    <a:pt x="493152" y="492919"/>
                    <a:pt x="378852" y="150019"/>
                    <a:pt x="28360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: Shape 44">
              <a:extLst>
                <a:ext uri="{FF2B5EF4-FFF2-40B4-BE49-F238E27FC236}">
                  <a16:creationId xmlns:a16="http://schemas.microsoft.com/office/drawing/2014/main" id="{EF2BAA88-A0C0-457A-8AE0-222A53A2D5B1}"/>
                </a:ext>
              </a:extLst>
            </p:cNvPr>
            <p:cNvSpPr/>
            <p:nvPr/>
          </p:nvSpPr>
          <p:spPr>
            <a:xfrm>
              <a:off x="17382330" y="6846093"/>
              <a:ext cx="66675" cy="952500"/>
            </a:xfrm>
            <a:custGeom>
              <a:avLst/>
              <a:gdLst>
                <a:gd name="connsiteX0" fmla="*/ 64294 w 66675"/>
                <a:gd name="connsiteY0" fmla="*/ 950119 h 952500"/>
                <a:gd name="connsiteX1" fmla="*/ 7144 w 66675"/>
                <a:gd name="connsiteY1" fmla="*/ 912019 h 952500"/>
                <a:gd name="connsiteX2" fmla="*/ 26194 w 66675"/>
                <a:gd name="connsiteY2" fmla="*/ 7144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952500">
                  <a:moveTo>
                    <a:pt x="64294" y="950119"/>
                  </a:moveTo>
                  <a:lnTo>
                    <a:pt x="7144" y="912019"/>
                  </a:lnTo>
                  <a:lnTo>
                    <a:pt x="26194" y="7144"/>
                  </a:lnTo>
                  <a:close/>
                </a:path>
              </a:pathLst>
            </a:custGeom>
            <a:solidFill>
              <a:srgbClr val="A17859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: Shape 45">
              <a:extLst>
                <a:ext uri="{FF2B5EF4-FFF2-40B4-BE49-F238E27FC236}">
                  <a16:creationId xmlns:a16="http://schemas.microsoft.com/office/drawing/2014/main" id="{36B3AE0B-3BDF-4DC5-A06C-C50BF7A4A7B5}"/>
                </a:ext>
              </a:extLst>
            </p:cNvPr>
            <p:cNvSpPr/>
            <p:nvPr/>
          </p:nvSpPr>
          <p:spPr>
            <a:xfrm>
              <a:off x="17410905" y="6941343"/>
              <a:ext cx="219075" cy="438150"/>
            </a:xfrm>
            <a:custGeom>
              <a:avLst/>
              <a:gdLst>
                <a:gd name="connsiteX0" fmla="*/ 216694 w 219075"/>
                <a:gd name="connsiteY0" fmla="*/ 7144 h 438150"/>
                <a:gd name="connsiteX1" fmla="*/ 214789 w 219075"/>
                <a:gd name="connsiteY1" fmla="*/ 11906 h 438150"/>
                <a:gd name="connsiteX2" fmla="*/ 7144 w 219075"/>
                <a:gd name="connsiteY2" fmla="*/ 330994 h 438150"/>
                <a:gd name="connsiteX3" fmla="*/ 7144 w 219075"/>
                <a:gd name="connsiteY3" fmla="*/ 435769 h 438150"/>
                <a:gd name="connsiteX4" fmla="*/ 216694 w 219075"/>
                <a:gd name="connsiteY4" fmla="*/ 7144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438150">
                  <a:moveTo>
                    <a:pt x="216694" y="7144"/>
                  </a:moveTo>
                  <a:cubicBezTo>
                    <a:pt x="216694" y="7144"/>
                    <a:pt x="215741" y="9049"/>
                    <a:pt x="214789" y="11906"/>
                  </a:cubicBezTo>
                  <a:cubicBezTo>
                    <a:pt x="195739" y="47149"/>
                    <a:pt x="69056" y="287179"/>
                    <a:pt x="7144" y="330994"/>
                  </a:cubicBezTo>
                  <a:lnTo>
                    <a:pt x="7144" y="435769"/>
                  </a:lnTo>
                  <a:cubicBezTo>
                    <a:pt x="7144" y="435769"/>
                    <a:pt x="169069" y="169069"/>
                    <a:pt x="2166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4" name="Freeform: Shape 7">
            <a:extLst>
              <a:ext uri="{FF2B5EF4-FFF2-40B4-BE49-F238E27FC236}">
                <a16:creationId xmlns:a16="http://schemas.microsoft.com/office/drawing/2014/main" id="{553DC42C-03D9-C697-86D7-997DF303E604}"/>
              </a:ext>
            </a:extLst>
          </p:cNvPr>
          <p:cNvSpPr/>
          <p:nvPr/>
        </p:nvSpPr>
        <p:spPr>
          <a:xfrm>
            <a:off x="4858000" y="9537105"/>
            <a:ext cx="17686080" cy="4401895"/>
          </a:xfrm>
          <a:custGeom>
            <a:avLst/>
            <a:gdLst>
              <a:gd name="connsiteX0" fmla="*/ 7144 w 6572250"/>
              <a:gd name="connsiteY0" fmla="*/ 41396 h 3648075"/>
              <a:gd name="connsiteX1" fmla="*/ 6569869 w 6572250"/>
              <a:gd name="connsiteY1" fmla="*/ 3645656 h 3648075"/>
              <a:gd name="connsiteX2" fmla="*/ 7144 w 6572250"/>
              <a:gd name="connsiteY2" fmla="*/ 3645656 h 3648075"/>
              <a:gd name="connsiteX3" fmla="*/ 7144 w 6572250"/>
              <a:gd name="connsiteY3" fmla="*/ 41396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3648075">
                <a:moveTo>
                  <a:pt x="7144" y="41396"/>
                </a:moveTo>
                <a:cubicBezTo>
                  <a:pt x="7144" y="41396"/>
                  <a:pt x="3920966" y="-597732"/>
                  <a:pt x="6569869" y="3645656"/>
                </a:cubicBezTo>
                <a:lnTo>
                  <a:pt x="7144" y="3645656"/>
                </a:lnTo>
                <a:lnTo>
                  <a:pt x="7144" y="4139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3" name="Freeform: Shape 3">
            <a:extLst>
              <a:ext uri="{FF2B5EF4-FFF2-40B4-BE49-F238E27FC236}">
                <a16:creationId xmlns:a16="http://schemas.microsoft.com/office/drawing/2014/main" id="{2DE8E3B1-EDD5-1C1E-86F7-C5DF1BAC78D8}"/>
              </a:ext>
            </a:extLst>
          </p:cNvPr>
          <p:cNvSpPr/>
          <p:nvPr/>
        </p:nvSpPr>
        <p:spPr>
          <a:xfrm>
            <a:off x="-3941741" y="3611424"/>
            <a:ext cx="9624861" cy="10102619"/>
          </a:xfrm>
          <a:custGeom>
            <a:avLst/>
            <a:gdLst>
              <a:gd name="connsiteX0" fmla="*/ 7144 w 9153525"/>
              <a:gd name="connsiteY0" fmla="*/ 940630 h 7467600"/>
              <a:gd name="connsiteX1" fmla="*/ 2483644 w 9153525"/>
              <a:gd name="connsiteY1" fmla="*/ 7180 h 7467600"/>
              <a:gd name="connsiteX2" fmla="*/ 6770846 w 9153525"/>
              <a:gd name="connsiteY2" fmla="*/ 2501778 h 7467600"/>
              <a:gd name="connsiteX3" fmla="*/ 9151144 w 9153525"/>
              <a:gd name="connsiteY3" fmla="*/ 5064956 h 7467600"/>
              <a:gd name="connsiteX4" fmla="*/ 9046369 w 9153525"/>
              <a:gd name="connsiteY4" fmla="*/ 7465256 h 7467600"/>
              <a:gd name="connsiteX5" fmla="*/ 7144 w 9153525"/>
              <a:gd name="connsiteY5" fmla="*/ 7465256 h 7467600"/>
              <a:gd name="connsiteX6" fmla="*/ 7144 w 9153525"/>
              <a:gd name="connsiteY6" fmla="*/ 940630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3525" h="7467600">
                <a:moveTo>
                  <a:pt x="7144" y="940630"/>
                </a:moveTo>
                <a:cubicBezTo>
                  <a:pt x="7144" y="940630"/>
                  <a:pt x="921544" y="16705"/>
                  <a:pt x="2483644" y="7180"/>
                </a:cubicBezTo>
                <a:cubicBezTo>
                  <a:pt x="4045744" y="-2345"/>
                  <a:pt x="4599147" y="1852173"/>
                  <a:pt x="6770846" y="2501778"/>
                </a:cubicBezTo>
                <a:cubicBezTo>
                  <a:pt x="8942546" y="3151383"/>
                  <a:pt x="9151144" y="5064956"/>
                  <a:pt x="9151144" y="5064956"/>
                </a:cubicBezTo>
                <a:lnTo>
                  <a:pt x="9046369" y="7465256"/>
                </a:lnTo>
                <a:lnTo>
                  <a:pt x="7144" y="7465256"/>
                </a:lnTo>
                <a:lnTo>
                  <a:pt x="7144" y="94063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14" name="Group 50">
            <a:extLst>
              <a:ext uri="{FF2B5EF4-FFF2-40B4-BE49-F238E27FC236}">
                <a16:creationId xmlns:a16="http://schemas.microsoft.com/office/drawing/2014/main" id="{47050B1B-18D1-44C1-341F-F35AFD77AFA6}"/>
              </a:ext>
            </a:extLst>
          </p:cNvPr>
          <p:cNvGrpSpPr/>
          <p:nvPr/>
        </p:nvGrpSpPr>
        <p:grpSpPr>
          <a:xfrm>
            <a:off x="-1886288" y="2478459"/>
            <a:ext cx="1804848" cy="2666293"/>
            <a:chOff x="17950523" y="6968382"/>
            <a:chExt cx="981075" cy="1449336"/>
          </a:xfrm>
          <a:solidFill>
            <a:srgbClr val="A17859"/>
          </a:solid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85A38826-51AA-F568-1265-6D7311CA00F3}"/>
                </a:ext>
              </a:extLst>
            </p:cNvPr>
            <p:cNvSpPr/>
            <p:nvPr/>
          </p:nvSpPr>
          <p:spPr>
            <a:xfrm>
              <a:off x="17950523" y="6968382"/>
              <a:ext cx="981075" cy="1276350"/>
            </a:xfrm>
            <a:custGeom>
              <a:avLst/>
              <a:gdLst>
                <a:gd name="connsiteX0" fmla="*/ 409335 w 981075"/>
                <a:gd name="connsiteY0" fmla="*/ 1269907 h 1276350"/>
                <a:gd name="connsiteX1" fmla="*/ 123585 w 981075"/>
                <a:gd name="connsiteY1" fmla="*/ 1069882 h 1276350"/>
                <a:gd name="connsiteX2" fmla="*/ 104535 w 981075"/>
                <a:gd name="connsiteY2" fmla="*/ 841282 h 1276350"/>
                <a:gd name="connsiteX3" fmla="*/ 9285 w 981075"/>
                <a:gd name="connsiteY3" fmla="*/ 536482 h 1276350"/>
                <a:gd name="connsiteX4" fmla="*/ 180735 w 981075"/>
                <a:gd name="connsiteY4" fmla="*/ 384082 h 1276350"/>
                <a:gd name="connsiteX5" fmla="*/ 209310 w 981075"/>
                <a:gd name="connsiteY5" fmla="*/ 79282 h 1276350"/>
                <a:gd name="connsiteX6" fmla="*/ 599835 w 981075"/>
                <a:gd name="connsiteY6" fmla="*/ 79282 h 1276350"/>
                <a:gd name="connsiteX7" fmla="*/ 761760 w 981075"/>
                <a:gd name="connsiteY7" fmla="*/ 450757 h 1276350"/>
                <a:gd name="connsiteX8" fmla="*/ 971310 w 981075"/>
                <a:gd name="connsiteY8" fmla="*/ 517432 h 1276350"/>
                <a:gd name="connsiteX9" fmla="*/ 752235 w 981075"/>
                <a:gd name="connsiteY9" fmla="*/ 1107982 h 1276350"/>
                <a:gd name="connsiteX10" fmla="*/ 409335 w 981075"/>
                <a:gd name="connsiteY10" fmla="*/ 1269907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1075" h="1276350">
                  <a:moveTo>
                    <a:pt x="409335" y="1269907"/>
                  </a:moveTo>
                  <a:cubicBezTo>
                    <a:pt x="409335" y="1269907"/>
                    <a:pt x="199785" y="1184182"/>
                    <a:pt x="123585" y="1069882"/>
                  </a:cubicBezTo>
                  <a:cubicBezTo>
                    <a:pt x="47385" y="955582"/>
                    <a:pt x="9285" y="879382"/>
                    <a:pt x="104535" y="841282"/>
                  </a:cubicBezTo>
                  <a:cubicBezTo>
                    <a:pt x="104535" y="841282"/>
                    <a:pt x="-9765" y="660307"/>
                    <a:pt x="9285" y="536482"/>
                  </a:cubicBezTo>
                  <a:cubicBezTo>
                    <a:pt x="28335" y="412657"/>
                    <a:pt x="75960" y="355507"/>
                    <a:pt x="180735" y="384082"/>
                  </a:cubicBezTo>
                  <a:cubicBezTo>
                    <a:pt x="180735" y="384082"/>
                    <a:pt x="123585" y="155482"/>
                    <a:pt x="209310" y="79282"/>
                  </a:cubicBezTo>
                  <a:cubicBezTo>
                    <a:pt x="295035" y="3082"/>
                    <a:pt x="495060" y="-35018"/>
                    <a:pt x="599835" y="79282"/>
                  </a:cubicBezTo>
                  <a:cubicBezTo>
                    <a:pt x="704610" y="193582"/>
                    <a:pt x="771285" y="307882"/>
                    <a:pt x="761760" y="450757"/>
                  </a:cubicBezTo>
                  <a:cubicBezTo>
                    <a:pt x="761760" y="450757"/>
                    <a:pt x="942735" y="403132"/>
                    <a:pt x="971310" y="517432"/>
                  </a:cubicBezTo>
                  <a:cubicBezTo>
                    <a:pt x="999885" y="631732"/>
                    <a:pt x="952260" y="917482"/>
                    <a:pt x="752235" y="1107982"/>
                  </a:cubicBezTo>
                  <a:cubicBezTo>
                    <a:pt x="552210" y="1298482"/>
                    <a:pt x="409335" y="1269907"/>
                    <a:pt x="409335" y="1269907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21729566-5F69-EC9B-374E-3B5EF9BC6E24}"/>
                </a:ext>
              </a:extLst>
            </p:cNvPr>
            <p:cNvSpPr/>
            <p:nvPr/>
          </p:nvSpPr>
          <p:spPr>
            <a:xfrm>
              <a:off x="18334830" y="7198518"/>
              <a:ext cx="76200" cy="1219200"/>
            </a:xfrm>
            <a:custGeom>
              <a:avLst/>
              <a:gdLst>
                <a:gd name="connsiteX0" fmla="*/ 7144 w 76200"/>
                <a:gd name="connsiteY0" fmla="*/ 1216819 h 1219200"/>
                <a:gd name="connsiteX1" fmla="*/ 73819 w 76200"/>
                <a:gd name="connsiteY1" fmla="*/ 1216819 h 1219200"/>
                <a:gd name="connsiteX2" fmla="*/ 54769 w 76200"/>
                <a:gd name="connsiteY2" fmla="*/ 7144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219200">
                  <a:moveTo>
                    <a:pt x="7144" y="1216819"/>
                  </a:moveTo>
                  <a:lnTo>
                    <a:pt x="73819" y="1216819"/>
                  </a:lnTo>
                  <a:lnTo>
                    <a:pt x="5476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1B045F13-A51F-AE86-553D-3BBE88517B16}"/>
                </a:ext>
              </a:extLst>
            </p:cNvPr>
            <p:cNvSpPr/>
            <p:nvPr/>
          </p:nvSpPr>
          <p:spPr>
            <a:xfrm>
              <a:off x="18258630" y="7369968"/>
              <a:ext cx="123825" cy="276225"/>
            </a:xfrm>
            <a:custGeom>
              <a:avLst/>
              <a:gdLst>
                <a:gd name="connsiteX0" fmla="*/ 7144 w 123825"/>
                <a:gd name="connsiteY0" fmla="*/ 7144 h 276225"/>
                <a:gd name="connsiteX1" fmla="*/ 116681 w 123825"/>
                <a:gd name="connsiteY1" fmla="*/ 273844 h 276225"/>
                <a:gd name="connsiteX2" fmla="*/ 116681 w 123825"/>
                <a:gd name="connsiteY2" fmla="*/ 198596 h 276225"/>
                <a:gd name="connsiteX3" fmla="*/ 7144 w 123825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76225">
                  <a:moveTo>
                    <a:pt x="7144" y="7144"/>
                  </a:moveTo>
                  <a:cubicBezTo>
                    <a:pt x="7144" y="7144"/>
                    <a:pt x="102394" y="111919"/>
                    <a:pt x="116681" y="273844"/>
                  </a:cubicBezTo>
                  <a:lnTo>
                    <a:pt x="116681" y="198596"/>
                  </a:lnTo>
                  <a:cubicBezTo>
                    <a:pt x="116681" y="198596"/>
                    <a:pt x="102394" y="10239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6CB0E4C6-B555-ACD3-5886-8BF549C322C0}"/>
                </a:ext>
              </a:extLst>
            </p:cNvPr>
            <p:cNvSpPr/>
            <p:nvPr/>
          </p:nvSpPr>
          <p:spPr>
            <a:xfrm>
              <a:off x="18115755" y="7750968"/>
              <a:ext cx="247650" cy="276225"/>
            </a:xfrm>
            <a:custGeom>
              <a:avLst/>
              <a:gdLst>
                <a:gd name="connsiteX0" fmla="*/ 7144 w 247650"/>
                <a:gd name="connsiteY0" fmla="*/ 7144 h 276225"/>
                <a:gd name="connsiteX1" fmla="*/ 245269 w 247650"/>
                <a:gd name="connsiteY1" fmla="*/ 273844 h 276225"/>
                <a:gd name="connsiteX2" fmla="*/ 245269 w 247650"/>
                <a:gd name="connsiteY2" fmla="*/ 198596 h 276225"/>
                <a:gd name="connsiteX3" fmla="*/ 7144 w 247650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76225">
                  <a:moveTo>
                    <a:pt x="7144" y="7144"/>
                  </a:moveTo>
                  <a:cubicBezTo>
                    <a:pt x="7144" y="7144"/>
                    <a:pt x="230981" y="111919"/>
                    <a:pt x="245269" y="273844"/>
                  </a:cubicBezTo>
                  <a:lnTo>
                    <a:pt x="245269" y="198596"/>
                  </a:lnTo>
                  <a:cubicBezTo>
                    <a:pt x="245269" y="198596"/>
                    <a:pt x="254794" y="11191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CB19DE01-8319-E94E-707B-00A20BED11F0}"/>
                </a:ext>
              </a:extLst>
            </p:cNvPr>
            <p:cNvSpPr/>
            <p:nvPr/>
          </p:nvSpPr>
          <p:spPr>
            <a:xfrm>
              <a:off x="18391951" y="7579518"/>
              <a:ext cx="152400" cy="276225"/>
            </a:xfrm>
            <a:custGeom>
              <a:avLst/>
              <a:gdLst>
                <a:gd name="connsiteX0" fmla="*/ 150048 w 152400"/>
                <a:gd name="connsiteY0" fmla="*/ 7144 h 276225"/>
                <a:gd name="connsiteX1" fmla="*/ 7173 w 152400"/>
                <a:gd name="connsiteY1" fmla="*/ 273844 h 276225"/>
                <a:gd name="connsiteX2" fmla="*/ 7173 w 152400"/>
                <a:gd name="connsiteY2" fmla="*/ 198596 h 276225"/>
                <a:gd name="connsiteX3" fmla="*/ 150048 w 152400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76225">
                  <a:moveTo>
                    <a:pt x="150048" y="7144"/>
                  </a:moveTo>
                  <a:cubicBezTo>
                    <a:pt x="150048" y="7144"/>
                    <a:pt x="15746" y="111919"/>
                    <a:pt x="7173" y="273844"/>
                  </a:cubicBezTo>
                  <a:lnTo>
                    <a:pt x="7173" y="198596"/>
                  </a:lnTo>
                  <a:cubicBezTo>
                    <a:pt x="7173" y="198596"/>
                    <a:pt x="1458" y="111919"/>
                    <a:pt x="1500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B5172120-A555-2791-F352-8878307E83E3}"/>
                </a:ext>
              </a:extLst>
            </p:cNvPr>
            <p:cNvSpPr/>
            <p:nvPr/>
          </p:nvSpPr>
          <p:spPr>
            <a:xfrm>
              <a:off x="18391925" y="7741443"/>
              <a:ext cx="304800" cy="323850"/>
            </a:xfrm>
            <a:custGeom>
              <a:avLst/>
              <a:gdLst>
                <a:gd name="connsiteX0" fmla="*/ 302474 w 304800"/>
                <a:gd name="connsiteY0" fmla="*/ 7144 h 323850"/>
                <a:gd name="connsiteX1" fmla="*/ 7199 w 304800"/>
                <a:gd name="connsiteY1" fmla="*/ 321469 h 323850"/>
                <a:gd name="connsiteX2" fmla="*/ 7199 w 304800"/>
                <a:gd name="connsiteY2" fmla="*/ 232886 h 323850"/>
                <a:gd name="connsiteX3" fmla="*/ 302474 w 304800"/>
                <a:gd name="connsiteY3" fmla="*/ 714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323850">
                  <a:moveTo>
                    <a:pt x="302474" y="7144"/>
                  </a:moveTo>
                  <a:cubicBezTo>
                    <a:pt x="302474" y="7144"/>
                    <a:pt x="25296" y="130969"/>
                    <a:pt x="7199" y="321469"/>
                  </a:cubicBezTo>
                  <a:lnTo>
                    <a:pt x="7199" y="232886"/>
                  </a:lnTo>
                  <a:cubicBezTo>
                    <a:pt x="7199" y="232886"/>
                    <a:pt x="-4231" y="130969"/>
                    <a:pt x="3024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34">
            <a:extLst>
              <a:ext uri="{FF2B5EF4-FFF2-40B4-BE49-F238E27FC236}">
                <a16:creationId xmlns:a16="http://schemas.microsoft.com/office/drawing/2014/main" id="{7D13A48B-249A-79A4-29B6-C2279A662C32}"/>
              </a:ext>
            </a:extLst>
          </p:cNvPr>
          <p:cNvGrpSpPr/>
          <p:nvPr/>
        </p:nvGrpSpPr>
        <p:grpSpPr>
          <a:xfrm>
            <a:off x="174378" y="2653289"/>
            <a:ext cx="2309587" cy="3328211"/>
            <a:chOff x="16811204" y="1698538"/>
            <a:chExt cx="2998650" cy="4321179"/>
          </a:xfrm>
          <a:solidFill>
            <a:schemeClr val="accent6"/>
          </a:solidFill>
        </p:grpSpPr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8673ED25-A2DA-E0B9-8F64-3971CC46F92E}"/>
                </a:ext>
              </a:extLst>
            </p:cNvPr>
            <p:cNvSpPr/>
            <p:nvPr/>
          </p:nvSpPr>
          <p:spPr>
            <a:xfrm>
              <a:off x="16990276" y="1698538"/>
              <a:ext cx="2522325" cy="2559972"/>
            </a:xfrm>
            <a:custGeom>
              <a:avLst/>
              <a:gdLst>
                <a:gd name="connsiteX0" fmla="*/ 9088 w 638175"/>
                <a:gd name="connsiteY0" fmla="*/ 364724 h 647700"/>
                <a:gd name="connsiteX1" fmla="*/ 142438 w 638175"/>
                <a:gd name="connsiteY1" fmla="*/ 50399 h 647700"/>
                <a:gd name="connsiteX2" fmla="*/ 542488 w 638175"/>
                <a:gd name="connsiteY2" fmla="*/ 88499 h 647700"/>
                <a:gd name="connsiteX3" fmla="*/ 628213 w 638175"/>
                <a:gd name="connsiteY3" fmla="*/ 374249 h 647700"/>
                <a:gd name="connsiteX4" fmla="*/ 371038 w 638175"/>
                <a:gd name="connsiteY4" fmla="*/ 640949 h 647700"/>
                <a:gd name="connsiteX5" fmla="*/ 94813 w 638175"/>
                <a:gd name="connsiteY5" fmla="*/ 564749 h 647700"/>
                <a:gd name="connsiteX6" fmla="*/ 9088 w 638175"/>
                <a:gd name="connsiteY6" fmla="*/ 364724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175" h="647700">
                  <a:moveTo>
                    <a:pt x="9088" y="364724"/>
                  </a:moveTo>
                  <a:cubicBezTo>
                    <a:pt x="9088" y="364724"/>
                    <a:pt x="-19487" y="136124"/>
                    <a:pt x="142438" y="50399"/>
                  </a:cubicBezTo>
                  <a:cubicBezTo>
                    <a:pt x="304363" y="-35326"/>
                    <a:pt x="494863" y="21824"/>
                    <a:pt x="542488" y="88499"/>
                  </a:cubicBezTo>
                  <a:cubicBezTo>
                    <a:pt x="590113" y="155174"/>
                    <a:pt x="666313" y="250424"/>
                    <a:pt x="628213" y="374249"/>
                  </a:cubicBezTo>
                  <a:cubicBezTo>
                    <a:pt x="590113" y="498074"/>
                    <a:pt x="475813" y="631424"/>
                    <a:pt x="371038" y="640949"/>
                  </a:cubicBezTo>
                  <a:cubicBezTo>
                    <a:pt x="266263" y="650474"/>
                    <a:pt x="142438" y="612374"/>
                    <a:pt x="94813" y="564749"/>
                  </a:cubicBezTo>
                  <a:cubicBezTo>
                    <a:pt x="47188" y="517124"/>
                    <a:pt x="18613" y="459974"/>
                    <a:pt x="9088" y="364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id="{1F9D3050-1B94-FB4C-A31B-D96F3D15AE32}"/>
                </a:ext>
              </a:extLst>
            </p:cNvPr>
            <p:cNvSpPr/>
            <p:nvPr/>
          </p:nvSpPr>
          <p:spPr>
            <a:xfrm>
              <a:off x="16811204" y="2500437"/>
              <a:ext cx="1919979" cy="1919979"/>
            </a:xfrm>
            <a:custGeom>
              <a:avLst/>
              <a:gdLst>
                <a:gd name="connsiteX0" fmla="*/ 8675 w 485775"/>
                <a:gd name="connsiteY0" fmla="*/ 276135 h 485775"/>
                <a:gd name="connsiteX1" fmla="*/ 108687 w 485775"/>
                <a:gd name="connsiteY1" fmla="*/ 39915 h 485775"/>
                <a:gd name="connsiteX2" fmla="*/ 409678 w 485775"/>
                <a:gd name="connsiteY2" fmla="*/ 68490 h 485775"/>
                <a:gd name="connsiteX3" fmla="*/ 474448 w 485775"/>
                <a:gd name="connsiteY3" fmla="*/ 283755 h 485775"/>
                <a:gd name="connsiteX4" fmla="*/ 281091 w 485775"/>
                <a:gd name="connsiteY4" fmla="*/ 484732 h 485775"/>
                <a:gd name="connsiteX5" fmla="*/ 73445 w 485775"/>
                <a:gd name="connsiteY5" fmla="*/ 427582 h 485775"/>
                <a:gd name="connsiteX6" fmla="*/ 8675 w 485775"/>
                <a:gd name="connsiteY6" fmla="*/ 27613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485775">
                  <a:moveTo>
                    <a:pt x="8675" y="276135"/>
                  </a:moveTo>
                  <a:cubicBezTo>
                    <a:pt x="8675" y="276135"/>
                    <a:pt x="-13232" y="103732"/>
                    <a:pt x="108687" y="39915"/>
                  </a:cubicBezTo>
                  <a:cubicBezTo>
                    <a:pt x="230608" y="-24855"/>
                    <a:pt x="373483" y="18007"/>
                    <a:pt x="409678" y="68490"/>
                  </a:cubicBezTo>
                  <a:cubicBezTo>
                    <a:pt x="445873" y="118972"/>
                    <a:pt x="503023" y="190410"/>
                    <a:pt x="474448" y="283755"/>
                  </a:cubicBezTo>
                  <a:cubicBezTo>
                    <a:pt x="445873" y="377100"/>
                    <a:pt x="360148" y="477112"/>
                    <a:pt x="281091" y="484732"/>
                  </a:cubicBezTo>
                  <a:cubicBezTo>
                    <a:pt x="202033" y="492352"/>
                    <a:pt x="108687" y="462825"/>
                    <a:pt x="73445" y="427582"/>
                  </a:cubicBezTo>
                  <a:cubicBezTo>
                    <a:pt x="37250" y="390435"/>
                    <a:pt x="15343" y="347572"/>
                    <a:pt x="8675" y="27613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id="{630855B3-F9D9-8AC6-E433-AC4FEABF0A2B}"/>
                </a:ext>
              </a:extLst>
            </p:cNvPr>
            <p:cNvSpPr/>
            <p:nvPr/>
          </p:nvSpPr>
          <p:spPr>
            <a:xfrm>
              <a:off x="18115755" y="2754193"/>
              <a:ext cx="1694099" cy="1694099"/>
            </a:xfrm>
            <a:custGeom>
              <a:avLst/>
              <a:gdLst>
                <a:gd name="connsiteX0" fmla="*/ 8446 w 428625"/>
                <a:gd name="connsiteY0" fmla="*/ 244563 h 428625"/>
                <a:gd name="connsiteX1" fmla="*/ 97029 w 428625"/>
                <a:gd name="connsiteY1" fmla="*/ 35965 h 428625"/>
                <a:gd name="connsiteX2" fmla="*/ 362777 w 428625"/>
                <a:gd name="connsiteY2" fmla="*/ 61683 h 428625"/>
                <a:gd name="connsiteX3" fmla="*/ 419927 w 428625"/>
                <a:gd name="connsiteY3" fmla="*/ 251231 h 428625"/>
                <a:gd name="connsiteX4" fmla="*/ 249429 w 428625"/>
                <a:gd name="connsiteY4" fmla="*/ 428395 h 428625"/>
                <a:gd name="connsiteX5" fmla="*/ 66548 w 428625"/>
                <a:gd name="connsiteY5" fmla="*/ 377913 h 428625"/>
                <a:gd name="connsiteX6" fmla="*/ 8446 w 428625"/>
                <a:gd name="connsiteY6" fmla="*/ 24456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428625">
                  <a:moveTo>
                    <a:pt x="8446" y="244563"/>
                  </a:moveTo>
                  <a:cubicBezTo>
                    <a:pt x="8446" y="244563"/>
                    <a:pt x="-10604" y="93115"/>
                    <a:pt x="97029" y="35965"/>
                  </a:cubicBezTo>
                  <a:cubicBezTo>
                    <a:pt x="204661" y="-21185"/>
                    <a:pt x="331344" y="16915"/>
                    <a:pt x="362777" y="61683"/>
                  </a:cubicBezTo>
                  <a:cubicBezTo>
                    <a:pt x="394208" y="105498"/>
                    <a:pt x="444691" y="169315"/>
                    <a:pt x="419927" y="251231"/>
                  </a:cubicBezTo>
                  <a:cubicBezTo>
                    <a:pt x="394208" y="333145"/>
                    <a:pt x="318961" y="421728"/>
                    <a:pt x="249429" y="428395"/>
                  </a:cubicBezTo>
                  <a:cubicBezTo>
                    <a:pt x="179896" y="435063"/>
                    <a:pt x="97981" y="409345"/>
                    <a:pt x="66548" y="377913"/>
                  </a:cubicBezTo>
                  <a:cubicBezTo>
                    <a:pt x="35116" y="346481"/>
                    <a:pt x="15114" y="307428"/>
                    <a:pt x="8446" y="2445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5" name="Freeform: Shape 38">
              <a:extLst>
                <a:ext uri="{FF2B5EF4-FFF2-40B4-BE49-F238E27FC236}">
                  <a16:creationId xmlns:a16="http://schemas.microsoft.com/office/drawing/2014/main" id="{E3BA0439-E048-2420-8FE4-B73105B2C8C8}"/>
                </a:ext>
              </a:extLst>
            </p:cNvPr>
            <p:cNvSpPr/>
            <p:nvPr/>
          </p:nvSpPr>
          <p:spPr>
            <a:xfrm>
              <a:off x="18237405" y="3120925"/>
              <a:ext cx="188233" cy="2898792"/>
            </a:xfrm>
            <a:custGeom>
              <a:avLst/>
              <a:gdLst>
                <a:gd name="connsiteX0" fmla="*/ 26194 w 47625"/>
                <a:gd name="connsiteY0" fmla="*/ 731044 h 733425"/>
                <a:gd name="connsiteX1" fmla="*/ 26194 w 47625"/>
                <a:gd name="connsiteY1" fmla="*/ 731044 h 733425"/>
                <a:gd name="connsiteX2" fmla="*/ 7144 w 47625"/>
                <a:gd name="connsiteY2" fmla="*/ 711994 h 733425"/>
                <a:gd name="connsiteX3" fmla="*/ 7144 w 47625"/>
                <a:gd name="connsiteY3" fmla="*/ 7144 h 733425"/>
                <a:gd name="connsiteX4" fmla="*/ 7144 w 47625"/>
                <a:gd name="connsiteY4" fmla="*/ 7144 h 733425"/>
                <a:gd name="connsiteX5" fmla="*/ 45244 w 47625"/>
                <a:gd name="connsiteY5" fmla="*/ 241459 h 733425"/>
                <a:gd name="connsiteX6" fmla="*/ 45244 w 47625"/>
                <a:gd name="connsiteY6" fmla="*/ 711994 h 733425"/>
                <a:gd name="connsiteX7" fmla="*/ 26194 w 47625"/>
                <a:gd name="connsiteY7" fmla="*/ 731044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733425">
                  <a:moveTo>
                    <a:pt x="26194" y="731044"/>
                  </a:moveTo>
                  <a:lnTo>
                    <a:pt x="26194" y="731044"/>
                  </a:lnTo>
                  <a:cubicBezTo>
                    <a:pt x="15716" y="731044"/>
                    <a:pt x="7144" y="722471"/>
                    <a:pt x="7144" y="711994"/>
                  </a:cubicBezTo>
                  <a:lnTo>
                    <a:pt x="7144" y="7144"/>
                  </a:lnTo>
                  <a:lnTo>
                    <a:pt x="7144" y="7144"/>
                  </a:lnTo>
                  <a:cubicBezTo>
                    <a:pt x="31909" y="82391"/>
                    <a:pt x="45244" y="162401"/>
                    <a:pt x="45244" y="241459"/>
                  </a:cubicBezTo>
                  <a:lnTo>
                    <a:pt x="45244" y="711994"/>
                  </a:lnTo>
                  <a:cubicBezTo>
                    <a:pt x="45244" y="722471"/>
                    <a:pt x="36671" y="731044"/>
                    <a:pt x="26194" y="731044"/>
                  </a:cubicBezTo>
                  <a:close/>
                </a:path>
              </a:pathLst>
            </a:custGeom>
            <a:solidFill>
              <a:srgbClr val="A178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6" name="Freeform: Shape 39">
              <a:extLst>
                <a:ext uri="{FF2B5EF4-FFF2-40B4-BE49-F238E27FC236}">
                  <a16:creationId xmlns:a16="http://schemas.microsoft.com/office/drawing/2014/main" id="{D84EA1F5-F5CE-A1E0-B0C1-288E8B277A70}"/>
                </a:ext>
              </a:extLst>
            </p:cNvPr>
            <p:cNvSpPr/>
            <p:nvPr/>
          </p:nvSpPr>
          <p:spPr>
            <a:xfrm>
              <a:off x="17186192" y="3036545"/>
              <a:ext cx="1091753" cy="903520"/>
            </a:xfrm>
            <a:custGeom>
              <a:avLst/>
              <a:gdLst>
                <a:gd name="connsiteX0" fmla="*/ 7144 w 276225"/>
                <a:gd name="connsiteY0" fmla="*/ 7144 h 228600"/>
                <a:gd name="connsiteX1" fmla="*/ 273844 w 276225"/>
                <a:gd name="connsiteY1" fmla="*/ 223361 h 228600"/>
                <a:gd name="connsiteX2" fmla="*/ 273844 w 276225"/>
                <a:gd name="connsiteY2" fmla="*/ 170021 h 228600"/>
                <a:gd name="connsiteX3" fmla="*/ 7144 w 27622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228600">
                  <a:moveTo>
                    <a:pt x="7144" y="7144"/>
                  </a:moveTo>
                  <a:cubicBezTo>
                    <a:pt x="7144" y="7144"/>
                    <a:pt x="245269" y="95726"/>
                    <a:pt x="273844" y="223361"/>
                  </a:cubicBezTo>
                  <a:lnTo>
                    <a:pt x="273844" y="170021"/>
                  </a:lnTo>
                  <a:cubicBezTo>
                    <a:pt x="273844" y="170021"/>
                    <a:pt x="245269" y="83344"/>
                    <a:pt x="7144" y="7144"/>
                  </a:cubicBezTo>
                  <a:close/>
                </a:path>
              </a:pathLst>
            </a:custGeom>
            <a:solidFill>
              <a:srgbClr val="A178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7" name="Freeform: Shape 40">
              <a:extLst>
                <a:ext uri="{FF2B5EF4-FFF2-40B4-BE49-F238E27FC236}">
                  <a16:creationId xmlns:a16="http://schemas.microsoft.com/office/drawing/2014/main" id="{0756A81F-2828-C0B2-2688-D5AA81CBF489}"/>
                </a:ext>
              </a:extLst>
            </p:cNvPr>
            <p:cNvSpPr/>
            <p:nvPr/>
          </p:nvSpPr>
          <p:spPr>
            <a:xfrm>
              <a:off x="18292588" y="2697725"/>
              <a:ext cx="564700" cy="903520"/>
            </a:xfrm>
            <a:custGeom>
              <a:avLst/>
              <a:gdLst>
                <a:gd name="connsiteX0" fmla="*/ 140494 w 142875"/>
                <a:gd name="connsiteY0" fmla="*/ 7144 h 228600"/>
                <a:gd name="connsiteX1" fmla="*/ 7144 w 142875"/>
                <a:gd name="connsiteY1" fmla="*/ 223361 h 228600"/>
                <a:gd name="connsiteX2" fmla="*/ 7144 w 142875"/>
                <a:gd name="connsiteY2" fmla="*/ 170021 h 228600"/>
                <a:gd name="connsiteX3" fmla="*/ 140494 w 14287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28600">
                  <a:moveTo>
                    <a:pt x="140494" y="7144"/>
                  </a:moveTo>
                  <a:cubicBezTo>
                    <a:pt x="140494" y="7144"/>
                    <a:pt x="21431" y="95726"/>
                    <a:pt x="7144" y="223361"/>
                  </a:cubicBezTo>
                  <a:lnTo>
                    <a:pt x="7144" y="170021"/>
                  </a:lnTo>
                  <a:cubicBezTo>
                    <a:pt x="7144" y="170021"/>
                    <a:pt x="21431" y="83344"/>
                    <a:pt x="140494" y="7144"/>
                  </a:cubicBezTo>
                  <a:close/>
                </a:path>
              </a:pathLst>
            </a:custGeom>
            <a:solidFill>
              <a:srgbClr val="A178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28" name="Freeform: Shape 4">
            <a:extLst>
              <a:ext uri="{FF2B5EF4-FFF2-40B4-BE49-F238E27FC236}">
                <a16:creationId xmlns:a16="http://schemas.microsoft.com/office/drawing/2014/main" id="{BF39AC34-5922-54F1-8DF4-6E3536C0F20F}"/>
              </a:ext>
            </a:extLst>
          </p:cNvPr>
          <p:cNvSpPr/>
          <p:nvPr/>
        </p:nvSpPr>
        <p:spPr>
          <a:xfrm>
            <a:off x="-3549860" y="4874299"/>
            <a:ext cx="9765044" cy="8839792"/>
          </a:xfrm>
          <a:custGeom>
            <a:avLst/>
            <a:gdLst>
              <a:gd name="connsiteX0" fmla="*/ 3743801 w 11772900"/>
              <a:gd name="connsiteY0" fmla="*/ 631984 h 6534150"/>
              <a:gd name="connsiteX1" fmla="*/ 6979444 w 11772900"/>
              <a:gd name="connsiteY1" fmla="*/ 1588294 h 6534150"/>
              <a:gd name="connsiteX2" fmla="*/ 11768614 w 11772900"/>
              <a:gd name="connsiteY2" fmla="*/ 6531769 h 6534150"/>
              <a:gd name="connsiteX3" fmla="*/ 7144 w 11772900"/>
              <a:gd name="connsiteY3" fmla="*/ 6531769 h 6534150"/>
              <a:gd name="connsiteX4" fmla="*/ 7144 w 11772900"/>
              <a:gd name="connsiteY4" fmla="*/ 7144 h 65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2900" h="6534150">
                <a:moveTo>
                  <a:pt x="3743801" y="631984"/>
                </a:moveTo>
                <a:cubicBezTo>
                  <a:pt x="3743801" y="631984"/>
                  <a:pt x="5083017" y="1430179"/>
                  <a:pt x="6979444" y="1588294"/>
                </a:cubicBezTo>
                <a:cubicBezTo>
                  <a:pt x="9598819" y="1807369"/>
                  <a:pt x="11051381" y="4598194"/>
                  <a:pt x="11768614" y="6531769"/>
                </a:cubicBezTo>
                <a:lnTo>
                  <a:pt x="7144" y="6531769"/>
                </a:lnTo>
                <a:lnTo>
                  <a:pt x="7144" y="7144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29" name="Freeform: Shape 5">
            <a:extLst>
              <a:ext uri="{FF2B5EF4-FFF2-40B4-BE49-F238E27FC236}">
                <a16:creationId xmlns:a16="http://schemas.microsoft.com/office/drawing/2014/main" id="{0E0D943A-3628-C517-1D4E-B06199B7D35C}"/>
              </a:ext>
            </a:extLst>
          </p:cNvPr>
          <p:cNvSpPr/>
          <p:nvPr/>
        </p:nvSpPr>
        <p:spPr>
          <a:xfrm>
            <a:off x="-1012529" y="5242631"/>
            <a:ext cx="7340746" cy="8929992"/>
          </a:xfrm>
          <a:custGeom>
            <a:avLst/>
            <a:gdLst>
              <a:gd name="connsiteX0" fmla="*/ 7144 w 9048750"/>
              <a:gd name="connsiteY0" fmla="*/ 69257 h 6600825"/>
              <a:gd name="connsiteX1" fmla="*/ 9046369 w 9048750"/>
              <a:gd name="connsiteY1" fmla="*/ 6597692 h 6600825"/>
              <a:gd name="connsiteX2" fmla="*/ 7144 w 9048750"/>
              <a:gd name="connsiteY2" fmla="*/ 6597692 h 6600825"/>
              <a:gd name="connsiteX3" fmla="*/ 7144 w 9048750"/>
              <a:gd name="connsiteY3" fmla="*/ 69257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48750" h="6600825">
                <a:moveTo>
                  <a:pt x="7144" y="69257"/>
                </a:moveTo>
                <a:cubicBezTo>
                  <a:pt x="7144" y="69257"/>
                  <a:pt x="5397342" y="-1088983"/>
                  <a:pt x="9046369" y="6597692"/>
                </a:cubicBezTo>
                <a:lnTo>
                  <a:pt x="7144" y="6597692"/>
                </a:lnTo>
                <a:lnTo>
                  <a:pt x="7144" y="6925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0" name="Freeform: Shape 6">
            <a:extLst>
              <a:ext uri="{FF2B5EF4-FFF2-40B4-BE49-F238E27FC236}">
                <a16:creationId xmlns:a16="http://schemas.microsoft.com/office/drawing/2014/main" id="{478BEB3E-4791-3249-5C3E-8672DACA5017}"/>
              </a:ext>
            </a:extLst>
          </p:cNvPr>
          <p:cNvSpPr/>
          <p:nvPr/>
        </p:nvSpPr>
        <p:spPr>
          <a:xfrm>
            <a:off x="-3549857" y="6518553"/>
            <a:ext cx="9878074" cy="7332888"/>
          </a:xfrm>
          <a:custGeom>
            <a:avLst/>
            <a:gdLst>
              <a:gd name="connsiteX0" fmla="*/ 7144 w 12430125"/>
              <a:gd name="connsiteY0" fmla="*/ 7144 h 5314950"/>
              <a:gd name="connsiteX1" fmla="*/ 2626519 w 12430125"/>
              <a:gd name="connsiteY1" fmla="*/ 1268254 h 5314950"/>
              <a:gd name="connsiteX2" fmla="*/ 9151144 w 12430125"/>
              <a:gd name="connsiteY2" fmla="*/ 2173129 h 5314950"/>
              <a:gd name="connsiteX3" fmla="*/ 12427744 w 12430125"/>
              <a:gd name="connsiteY3" fmla="*/ 5316379 h 5314950"/>
              <a:gd name="connsiteX4" fmla="*/ 7144 w 12430125"/>
              <a:gd name="connsiteY4" fmla="*/ 5316379 h 5314950"/>
              <a:gd name="connsiteX5" fmla="*/ 7144 w 12430125"/>
              <a:gd name="connsiteY5" fmla="*/ 7144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0125" h="5314950">
                <a:moveTo>
                  <a:pt x="7144" y="7144"/>
                </a:moveTo>
                <a:cubicBezTo>
                  <a:pt x="7144" y="7144"/>
                  <a:pt x="673894" y="982504"/>
                  <a:pt x="2626519" y="1268254"/>
                </a:cubicBezTo>
                <a:cubicBezTo>
                  <a:pt x="4579144" y="1554004"/>
                  <a:pt x="7379494" y="1277779"/>
                  <a:pt x="9151144" y="2173129"/>
                </a:cubicBezTo>
                <a:cubicBezTo>
                  <a:pt x="10922794" y="3068479"/>
                  <a:pt x="12427744" y="5316379"/>
                  <a:pt x="12427744" y="5316379"/>
                </a:cubicBezTo>
                <a:lnTo>
                  <a:pt x="7144" y="531637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31" name="Group 26">
            <a:extLst>
              <a:ext uri="{FF2B5EF4-FFF2-40B4-BE49-F238E27FC236}">
                <a16:creationId xmlns:a16="http://schemas.microsoft.com/office/drawing/2014/main" id="{C8CEA139-05B2-DB05-E31B-41E4D8439279}"/>
              </a:ext>
            </a:extLst>
          </p:cNvPr>
          <p:cNvGrpSpPr/>
          <p:nvPr/>
        </p:nvGrpSpPr>
        <p:grpSpPr>
          <a:xfrm>
            <a:off x="-3290588" y="4851908"/>
            <a:ext cx="2998259" cy="4320616"/>
            <a:chOff x="16811204" y="1698538"/>
            <a:chExt cx="2998650" cy="4321179"/>
          </a:xfrm>
        </p:grpSpPr>
        <p:sp>
          <p:nvSpPr>
            <p:cNvPr id="32" name="Freeform: Shape 8">
              <a:extLst>
                <a:ext uri="{FF2B5EF4-FFF2-40B4-BE49-F238E27FC236}">
                  <a16:creationId xmlns:a16="http://schemas.microsoft.com/office/drawing/2014/main" id="{8438D7FF-3EB8-BEC5-8556-57F5FDC27045}"/>
                </a:ext>
              </a:extLst>
            </p:cNvPr>
            <p:cNvSpPr/>
            <p:nvPr/>
          </p:nvSpPr>
          <p:spPr>
            <a:xfrm>
              <a:off x="16990276" y="1698538"/>
              <a:ext cx="2522325" cy="2559972"/>
            </a:xfrm>
            <a:custGeom>
              <a:avLst/>
              <a:gdLst>
                <a:gd name="connsiteX0" fmla="*/ 9088 w 638175"/>
                <a:gd name="connsiteY0" fmla="*/ 364724 h 647700"/>
                <a:gd name="connsiteX1" fmla="*/ 142438 w 638175"/>
                <a:gd name="connsiteY1" fmla="*/ 50399 h 647700"/>
                <a:gd name="connsiteX2" fmla="*/ 542488 w 638175"/>
                <a:gd name="connsiteY2" fmla="*/ 88499 h 647700"/>
                <a:gd name="connsiteX3" fmla="*/ 628213 w 638175"/>
                <a:gd name="connsiteY3" fmla="*/ 374249 h 647700"/>
                <a:gd name="connsiteX4" fmla="*/ 371038 w 638175"/>
                <a:gd name="connsiteY4" fmla="*/ 640949 h 647700"/>
                <a:gd name="connsiteX5" fmla="*/ 94813 w 638175"/>
                <a:gd name="connsiteY5" fmla="*/ 564749 h 647700"/>
                <a:gd name="connsiteX6" fmla="*/ 9088 w 638175"/>
                <a:gd name="connsiteY6" fmla="*/ 364724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175" h="647700">
                  <a:moveTo>
                    <a:pt x="9088" y="364724"/>
                  </a:moveTo>
                  <a:cubicBezTo>
                    <a:pt x="9088" y="364724"/>
                    <a:pt x="-19487" y="136124"/>
                    <a:pt x="142438" y="50399"/>
                  </a:cubicBezTo>
                  <a:cubicBezTo>
                    <a:pt x="304363" y="-35326"/>
                    <a:pt x="494863" y="21824"/>
                    <a:pt x="542488" y="88499"/>
                  </a:cubicBezTo>
                  <a:cubicBezTo>
                    <a:pt x="590113" y="155174"/>
                    <a:pt x="666313" y="250424"/>
                    <a:pt x="628213" y="374249"/>
                  </a:cubicBezTo>
                  <a:cubicBezTo>
                    <a:pt x="590113" y="498074"/>
                    <a:pt x="475813" y="631424"/>
                    <a:pt x="371038" y="640949"/>
                  </a:cubicBezTo>
                  <a:cubicBezTo>
                    <a:pt x="266263" y="650474"/>
                    <a:pt x="142438" y="612374"/>
                    <a:pt x="94813" y="564749"/>
                  </a:cubicBezTo>
                  <a:cubicBezTo>
                    <a:pt x="47188" y="517124"/>
                    <a:pt x="18613" y="459974"/>
                    <a:pt x="9088" y="3647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33" name="Freeform: Shape 9">
              <a:extLst>
                <a:ext uri="{FF2B5EF4-FFF2-40B4-BE49-F238E27FC236}">
                  <a16:creationId xmlns:a16="http://schemas.microsoft.com/office/drawing/2014/main" id="{6BB0D26F-1357-6802-5C93-3DAAA60FDE2E}"/>
                </a:ext>
              </a:extLst>
            </p:cNvPr>
            <p:cNvSpPr/>
            <p:nvPr/>
          </p:nvSpPr>
          <p:spPr>
            <a:xfrm>
              <a:off x="16811204" y="2500437"/>
              <a:ext cx="1919979" cy="1919979"/>
            </a:xfrm>
            <a:custGeom>
              <a:avLst/>
              <a:gdLst>
                <a:gd name="connsiteX0" fmla="*/ 8675 w 485775"/>
                <a:gd name="connsiteY0" fmla="*/ 276135 h 485775"/>
                <a:gd name="connsiteX1" fmla="*/ 108687 w 485775"/>
                <a:gd name="connsiteY1" fmla="*/ 39915 h 485775"/>
                <a:gd name="connsiteX2" fmla="*/ 409678 w 485775"/>
                <a:gd name="connsiteY2" fmla="*/ 68490 h 485775"/>
                <a:gd name="connsiteX3" fmla="*/ 474448 w 485775"/>
                <a:gd name="connsiteY3" fmla="*/ 283755 h 485775"/>
                <a:gd name="connsiteX4" fmla="*/ 281091 w 485775"/>
                <a:gd name="connsiteY4" fmla="*/ 484732 h 485775"/>
                <a:gd name="connsiteX5" fmla="*/ 73445 w 485775"/>
                <a:gd name="connsiteY5" fmla="*/ 427582 h 485775"/>
                <a:gd name="connsiteX6" fmla="*/ 8675 w 485775"/>
                <a:gd name="connsiteY6" fmla="*/ 27613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485775">
                  <a:moveTo>
                    <a:pt x="8675" y="276135"/>
                  </a:moveTo>
                  <a:cubicBezTo>
                    <a:pt x="8675" y="276135"/>
                    <a:pt x="-13232" y="103732"/>
                    <a:pt x="108687" y="39915"/>
                  </a:cubicBezTo>
                  <a:cubicBezTo>
                    <a:pt x="230608" y="-24855"/>
                    <a:pt x="373483" y="18007"/>
                    <a:pt x="409678" y="68490"/>
                  </a:cubicBezTo>
                  <a:cubicBezTo>
                    <a:pt x="445873" y="118972"/>
                    <a:pt x="503023" y="190410"/>
                    <a:pt x="474448" y="283755"/>
                  </a:cubicBezTo>
                  <a:cubicBezTo>
                    <a:pt x="445873" y="377100"/>
                    <a:pt x="360148" y="477112"/>
                    <a:pt x="281091" y="484732"/>
                  </a:cubicBezTo>
                  <a:cubicBezTo>
                    <a:pt x="202033" y="492352"/>
                    <a:pt x="108687" y="462825"/>
                    <a:pt x="73445" y="427582"/>
                  </a:cubicBezTo>
                  <a:cubicBezTo>
                    <a:pt x="37250" y="390435"/>
                    <a:pt x="15343" y="347572"/>
                    <a:pt x="8675" y="27613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:a16="http://schemas.microsoft.com/office/drawing/2014/main" id="{1044512A-D796-C16C-A37C-6FC8A2A29336}"/>
                </a:ext>
              </a:extLst>
            </p:cNvPr>
            <p:cNvSpPr/>
            <p:nvPr/>
          </p:nvSpPr>
          <p:spPr>
            <a:xfrm>
              <a:off x="18115755" y="2754193"/>
              <a:ext cx="1694099" cy="1694099"/>
            </a:xfrm>
            <a:custGeom>
              <a:avLst/>
              <a:gdLst>
                <a:gd name="connsiteX0" fmla="*/ 8446 w 428625"/>
                <a:gd name="connsiteY0" fmla="*/ 244563 h 428625"/>
                <a:gd name="connsiteX1" fmla="*/ 97029 w 428625"/>
                <a:gd name="connsiteY1" fmla="*/ 35965 h 428625"/>
                <a:gd name="connsiteX2" fmla="*/ 362777 w 428625"/>
                <a:gd name="connsiteY2" fmla="*/ 61683 h 428625"/>
                <a:gd name="connsiteX3" fmla="*/ 419927 w 428625"/>
                <a:gd name="connsiteY3" fmla="*/ 251231 h 428625"/>
                <a:gd name="connsiteX4" fmla="*/ 249429 w 428625"/>
                <a:gd name="connsiteY4" fmla="*/ 428395 h 428625"/>
                <a:gd name="connsiteX5" fmla="*/ 66548 w 428625"/>
                <a:gd name="connsiteY5" fmla="*/ 377913 h 428625"/>
                <a:gd name="connsiteX6" fmla="*/ 8446 w 428625"/>
                <a:gd name="connsiteY6" fmla="*/ 24456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428625">
                  <a:moveTo>
                    <a:pt x="8446" y="244563"/>
                  </a:moveTo>
                  <a:cubicBezTo>
                    <a:pt x="8446" y="244563"/>
                    <a:pt x="-10604" y="93115"/>
                    <a:pt x="97029" y="35965"/>
                  </a:cubicBezTo>
                  <a:cubicBezTo>
                    <a:pt x="204661" y="-21185"/>
                    <a:pt x="331344" y="16915"/>
                    <a:pt x="362777" y="61683"/>
                  </a:cubicBezTo>
                  <a:cubicBezTo>
                    <a:pt x="394208" y="105498"/>
                    <a:pt x="444691" y="169315"/>
                    <a:pt x="419927" y="251231"/>
                  </a:cubicBezTo>
                  <a:cubicBezTo>
                    <a:pt x="394208" y="333145"/>
                    <a:pt x="318961" y="421728"/>
                    <a:pt x="249429" y="428395"/>
                  </a:cubicBezTo>
                  <a:cubicBezTo>
                    <a:pt x="179896" y="435063"/>
                    <a:pt x="97981" y="409345"/>
                    <a:pt x="66548" y="377913"/>
                  </a:cubicBezTo>
                  <a:cubicBezTo>
                    <a:pt x="35116" y="346481"/>
                    <a:pt x="15114" y="307428"/>
                    <a:pt x="8446" y="2445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:a16="http://schemas.microsoft.com/office/drawing/2014/main" id="{49172CCE-1BBF-AB42-040C-22A78B47F79F}"/>
                </a:ext>
              </a:extLst>
            </p:cNvPr>
            <p:cNvSpPr/>
            <p:nvPr/>
          </p:nvSpPr>
          <p:spPr>
            <a:xfrm>
              <a:off x="18237405" y="3120925"/>
              <a:ext cx="188233" cy="2898792"/>
            </a:xfrm>
            <a:custGeom>
              <a:avLst/>
              <a:gdLst>
                <a:gd name="connsiteX0" fmla="*/ 26194 w 47625"/>
                <a:gd name="connsiteY0" fmla="*/ 731044 h 733425"/>
                <a:gd name="connsiteX1" fmla="*/ 26194 w 47625"/>
                <a:gd name="connsiteY1" fmla="*/ 731044 h 733425"/>
                <a:gd name="connsiteX2" fmla="*/ 7144 w 47625"/>
                <a:gd name="connsiteY2" fmla="*/ 711994 h 733425"/>
                <a:gd name="connsiteX3" fmla="*/ 7144 w 47625"/>
                <a:gd name="connsiteY3" fmla="*/ 7144 h 733425"/>
                <a:gd name="connsiteX4" fmla="*/ 7144 w 47625"/>
                <a:gd name="connsiteY4" fmla="*/ 7144 h 733425"/>
                <a:gd name="connsiteX5" fmla="*/ 45244 w 47625"/>
                <a:gd name="connsiteY5" fmla="*/ 241459 h 733425"/>
                <a:gd name="connsiteX6" fmla="*/ 45244 w 47625"/>
                <a:gd name="connsiteY6" fmla="*/ 711994 h 733425"/>
                <a:gd name="connsiteX7" fmla="*/ 26194 w 47625"/>
                <a:gd name="connsiteY7" fmla="*/ 731044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733425">
                  <a:moveTo>
                    <a:pt x="26194" y="731044"/>
                  </a:moveTo>
                  <a:lnTo>
                    <a:pt x="26194" y="731044"/>
                  </a:lnTo>
                  <a:cubicBezTo>
                    <a:pt x="15716" y="731044"/>
                    <a:pt x="7144" y="722471"/>
                    <a:pt x="7144" y="711994"/>
                  </a:cubicBezTo>
                  <a:lnTo>
                    <a:pt x="7144" y="7144"/>
                  </a:lnTo>
                  <a:lnTo>
                    <a:pt x="7144" y="7144"/>
                  </a:lnTo>
                  <a:cubicBezTo>
                    <a:pt x="31909" y="82391"/>
                    <a:pt x="45244" y="162401"/>
                    <a:pt x="45244" y="241459"/>
                  </a:cubicBezTo>
                  <a:lnTo>
                    <a:pt x="45244" y="711994"/>
                  </a:lnTo>
                  <a:cubicBezTo>
                    <a:pt x="45244" y="722471"/>
                    <a:pt x="36671" y="731044"/>
                    <a:pt x="26194" y="731044"/>
                  </a:cubicBezTo>
                  <a:close/>
                </a:path>
              </a:pathLst>
            </a:custGeom>
            <a:solidFill>
              <a:srgbClr val="A178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id="{C7DBD063-8325-1E89-3985-9BCC97ED432C}"/>
                </a:ext>
              </a:extLst>
            </p:cNvPr>
            <p:cNvSpPr/>
            <p:nvPr/>
          </p:nvSpPr>
          <p:spPr>
            <a:xfrm>
              <a:off x="17186192" y="3036545"/>
              <a:ext cx="1091753" cy="903520"/>
            </a:xfrm>
            <a:custGeom>
              <a:avLst/>
              <a:gdLst>
                <a:gd name="connsiteX0" fmla="*/ 7144 w 276225"/>
                <a:gd name="connsiteY0" fmla="*/ 7144 h 228600"/>
                <a:gd name="connsiteX1" fmla="*/ 273844 w 276225"/>
                <a:gd name="connsiteY1" fmla="*/ 223361 h 228600"/>
                <a:gd name="connsiteX2" fmla="*/ 273844 w 276225"/>
                <a:gd name="connsiteY2" fmla="*/ 170021 h 228600"/>
                <a:gd name="connsiteX3" fmla="*/ 7144 w 27622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228600">
                  <a:moveTo>
                    <a:pt x="7144" y="7144"/>
                  </a:moveTo>
                  <a:cubicBezTo>
                    <a:pt x="7144" y="7144"/>
                    <a:pt x="245269" y="95726"/>
                    <a:pt x="273844" y="223361"/>
                  </a:cubicBezTo>
                  <a:lnTo>
                    <a:pt x="273844" y="170021"/>
                  </a:lnTo>
                  <a:cubicBezTo>
                    <a:pt x="273844" y="170021"/>
                    <a:pt x="245269" y="83344"/>
                    <a:pt x="7144" y="7144"/>
                  </a:cubicBezTo>
                  <a:close/>
                </a:path>
              </a:pathLst>
            </a:custGeom>
            <a:solidFill>
              <a:srgbClr val="A178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37" name="Freeform: Shape 13">
              <a:extLst>
                <a:ext uri="{FF2B5EF4-FFF2-40B4-BE49-F238E27FC236}">
                  <a16:creationId xmlns:a16="http://schemas.microsoft.com/office/drawing/2014/main" id="{010FEE2E-78C6-9E6B-BA6C-F7A7A9855779}"/>
                </a:ext>
              </a:extLst>
            </p:cNvPr>
            <p:cNvSpPr/>
            <p:nvPr/>
          </p:nvSpPr>
          <p:spPr>
            <a:xfrm>
              <a:off x="18292588" y="2697725"/>
              <a:ext cx="564700" cy="903520"/>
            </a:xfrm>
            <a:custGeom>
              <a:avLst/>
              <a:gdLst>
                <a:gd name="connsiteX0" fmla="*/ 140494 w 142875"/>
                <a:gd name="connsiteY0" fmla="*/ 7144 h 228600"/>
                <a:gd name="connsiteX1" fmla="*/ 7144 w 142875"/>
                <a:gd name="connsiteY1" fmla="*/ 223361 h 228600"/>
                <a:gd name="connsiteX2" fmla="*/ 7144 w 142875"/>
                <a:gd name="connsiteY2" fmla="*/ 170021 h 228600"/>
                <a:gd name="connsiteX3" fmla="*/ 140494 w 142875"/>
                <a:gd name="connsiteY3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28600">
                  <a:moveTo>
                    <a:pt x="140494" y="7144"/>
                  </a:moveTo>
                  <a:cubicBezTo>
                    <a:pt x="140494" y="7144"/>
                    <a:pt x="21431" y="95726"/>
                    <a:pt x="7144" y="223361"/>
                  </a:cubicBezTo>
                  <a:lnTo>
                    <a:pt x="7144" y="170021"/>
                  </a:lnTo>
                  <a:cubicBezTo>
                    <a:pt x="7144" y="170021"/>
                    <a:pt x="21431" y="83344"/>
                    <a:pt x="140494" y="7144"/>
                  </a:cubicBezTo>
                  <a:close/>
                </a:path>
              </a:pathLst>
            </a:custGeom>
            <a:solidFill>
              <a:srgbClr val="A178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38" name="Freeform: Shape 7">
            <a:extLst>
              <a:ext uri="{FF2B5EF4-FFF2-40B4-BE49-F238E27FC236}">
                <a16:creationId xmlns:a16="http://schemas.microsoft.com/office/drawing/2014/main" id="{553DC42C-03D9-C697-86D7-997DF303E604}"/>
              </a:ext>
            </a:extLst>
          </p:cNvPr>
          <p:cNvSpPr/>
          <p:nvPr/>
        </p:nvSpPr>
        <p:spPr>
          <a:xfrm>
            <a:off x="-3549858" y="8943952"/>
            <a:ext cx="6514251" cy="4967349"/>
          </a:xfrm>
          <a:custGeom>
            <a:avLst/>
            <a:gdLst>
              <a:gd name="connsiteX0" fmla="*/ 7144 w 6572250"/>
              <a:gd name="connsiteY0" fmla="*/ 41396 h 3648075"/>
              <a:gd name="connsiteX1" fmla="*/ 6569869 w 6572250"/>
              <a:gd name="connsiteY1" fmla="*/ 3645656 h 3648075"/>
              <a:gd name="connsiteX2" fmla="*/ 7144 w 6572250"/>
              <a:gd name="connsiteY2" fmla="*/ 3645656 h 3648075"/>
              <a:gd name="connsiteX3" fmla="*/ 7144 w 6572250"/>
              <a:gd name="connsiteY3" fmla="*/ 41396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3648075">
                <a:moveTo>
                  <a:pt x="7144" y="41396"/>
                </a:moveTo>
                <a:cubicBezTo>
                  <a:pt x="7144" y="41396"/>
                  <a:pt x="3920966" y="-597732"/>
                  <a:pt x="6569869" y="3645656"/>
                </a:cubicBezTo>
                <a:lnTo>
                  <a:pt x="7144" y="3645656"/>
                </a:lnTo>
                <a:lnTo>
                  <a:pt x="7144" y="4139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9" name="TextBox 169">
            <a:extLst>
              <a:ext uri="{FF2B5EF4-FFF2-40B4-BE49-F238E27FC236}">
                <a16:creationId xmlns:a16="http://schemas.microsoft.com/office/drawing/2014/main" id="{9A719F1E-8BA7-5553-94E9-B77FF001F9C8}"/>
              </a:ext>
            </a:extLst>
          </p:cNvPr>
          <p:cNvSpPr txBox="1"/>
          <p:nvPr/>
        </p:nvSpPr>
        <p:spPr>
          <a:xfrm>
            <a:off x="1047173" y="252384"/>
            <a:ext cx="23636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6000" b="1" dirty="0">
                <a:solidFill>
                  <a:srgbClr val="141B4D"/>
                </a:solidFill>
                <a:latin typeface="F37 Ginger" panose="00000500000000000000" pitchFamily="50" charset="0"/>
              </a:rPr>
              <a:t>Avantages mesurables dans l'industrie et les supermarchés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47" name="Group 50">
            <a:extLst>
              <a:ext uri="{FF2B5EF4-FFF2-40B4-BE49-F238E27FC236}">
                <a16:creationId xmlns:a16="http://schemas.microsoft.com/office/drawing/2014/main" id="{47050B1B-18D1-44C1-341F-F35AFD77AFA6}"/>
              </a:ext>
            </a:extLst>
          </p:cNvPr>
          <p:cNvGrpSpPr/>
          <p:nvPr/>
        </p:nvGrpSpPr>
        <p:grpSpPr>
          <a:xfrm>
            <a:off x="515406" y="6063538"/>
            <a:ext cx="1804848" cy="2666293"/>
            <a:chOff x="17950523" y="6968382"/>
            <a:chExt cx="981075" cy="1449336"/>
          </a:xfrm>
          <a:solidFill>
            <a:srgbClr val="A17859"/>
          </a:solidFill>
        </p:grpSpPr>
        <p:sp>
          <p:nvSpPr>
            <p:cNvPr id="48" name="Freeform: Shape 17">
              <a:extLst>
                <a:ext uri="{FF2B5EF4-FFF2-40B4-BE49-F238E27FC236}">
                  <a16:creationId xmlns:a16="http://schemas.microsoft.com/office/drawing/2014/main" id="{85A38826-51AA-F568-1265-6D7311CA00F3}"/>
                </a:ext>
              </a:extLst>
            </p:cNvPr>
            <p:cNvSpPr/>
            <p:nvPr/>
          </p:nvSpPr>
          <p:spPr>
            <a:xfrm>
              <a:off x="17950523" y="6968382"/>
              <a:ext cx="981075" cy="1276350"/>
            </a:xfrm>
            <a:custGeom>
              <a:avLst/>
              <a:gdLst>
                <a:gd name="connsiteX0" fmla="*/ 409335 w 981075"/>
                <a:gd name="connsiteY0" fmla="*/ 1269907 h 1276350"/>
                <a:gd name="connsiteX1" fmla="*/ 123585 w 981075"/>
                <a:gd name="connsiteY1" fmla="*/ 1069882 h 1276350"/>
                <a:gd name="connsiteX2" fmla="*/ 104535 w 981075"/>
                <a:gd name="connsiteY2" fmla="*/ 841282 h 1276350"/>
                <a:gd name="connsiteX3" fmla="*/ 9285 w 981075"/>
                <a:gd name="connsiteY3" fmla="*/ 536482 h 1276350"/>
                <a:gd name="connsiteX4" fmla="*/ 180735 w 981075"/>
                <a:gd name="connsiteY4" fmla="*/ 384082 h 1276350"/>
                <a:gd name="connsiteX5" fmla="*/ 209310 w 981075"/>
                <a:gd name="connsiteY5" fmla="*/ 79282 h 1276350"/>
                <a:gd name="connsiteX6" fmla="*/ 599835 w 981075"/>
                <a:gd name="connsiteY6" fmla="*/ 79282 h 1276350"/>
                <a:gd name="connsiteX7" fmla="*/ 761760 w 981075"/>
                <a:gd name="connsiteY7" fmla="*/ 450757 h 1276350"/>
                <a:gd name="connsiteX8" fmla="*/ 971310 w 981075"/>
                <a:gd name="connsiteY8" fmla="*/ 517432 h 1276350"/>
                <a:gd name="connsiteX9" fmla="*/ 752235 w 981075"/>
                <a:gd name="connsiteY9" fmla="*/ 1107982 h 1276350"/>
                <a:gd name="connsiteX10" fmla="*/ 409335 w 981075"/>
                <a:gd name="connsiteY10" fmla="*/ 1269907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1075" h="1276350">
                  <a:moveTo>
                    <a:pt x="409335" y="1269907"/>
                  </a:moveTo>
                  <a:cubicBezTo>
                    <a:pt x="409335" y="1269907"/>
                    <a:pt x="199785" y="1184182"/>
                    <a:pt x="123585" y="1069882"/>
                  </a:cubicBezTo>
                  <a:cubicBezTo>
                    <a:pt x="47385" y="955582"/>
                    <a:pt x="9285" y="879382"/>
                    <a:pt x="104535" y="841282"/>
                  </a:cubicBezTo>
                  <a:cubicBezTo>
                    <a:pt x="104535" y="841282"/>
                    <a:pt x="-9765" y="660307"/>
                    <a:pt x="9285" y="536482"/>
                  </a:cubicBezTo>
                  <a:cubicBezTo>
                    <a:pt x="28335" y="412657"/>
                    <a:pt x="75960" y="355507"/>
                    <a:pt x="180735" y="384082"/>
                  </a:cubicBezTo>
                  <a:cubicBezTo>
                    <a:pt x="180735" y="384082"/>
                    <a:pt x="123585" y="155482"/>
                    <a:pt x="209310" y="79282"/>
                  </a:cubicBezTo>
                  <a:cubicBezTo>
                    <a:pt x="295035" y="3082"/>
                    <a:pt x="495060" y="-35018"/>
                    <a:pt x="599835" y="79282"/>
                  </a:cubicBezTo>
                  <a:cubicBezTo>
                    <a:pt x="704610" y="193582"/>
                    <a:pt x="771285" y="307882"/>
                    <a:pt x="761760" y="450757"/>
                  </a:cubicBezTo>
                  <a:cubicBezTo>
                    <a:pt x="761760" y="450757"/>
                    <a:pt x="942735" y="403132"/>
                    <a:pt x="971310" y="517432"/>
                  </a:cubicBezTo>
                  <a:cubicBezTo>
                    <a:pt x="999885" y="631732"/>
                    <a:pt x="952260" y="917482"/>
                    <a:pt x="752235" y="1107982"/>
                  </a:cubicBezTo>
                  <a:cubicBezTo>
                    <a:pt x="552210" y="1298482"/>
                    <a:pt x="409335" y="1269907"/>
                    <a:pt x="409335" y="1269907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49" name="Freeform: Shape 18">
              <a:extLst>
                <a:ext uri="{FF2B5EF4-FFF2-40B4-BE49-F238E27FC236}">
                  <a16:creationId xmlns:a16="http://schemas.microsoft.com/office/drawing/2014/main" id="{21729566-5F69-EC9B-374E-3B5EF9BC6E24}"/>
                </a:ext>
              </a:extLst>
            </p:cNvPr>
            <p:cNvSpPr/>
            <p:nvPr/>
          </p:nvSpPr>
          <p:spPr>
            <a:xfrm>
              <a:off x="18334830" y="7198518"/>
              <a:ext cx="76200" cy="1219200"/>
            </a:xfrm>
            <a:custGeom>
              <a:avLst/>
              <a:gdLst>
                <a:gd name="connsiteX0" fmla="*/ 7144 w 76200"/>
                <a:gd name="connsiteY0" fmla="*/ 1216819 h 1219200"/>
                <a:gd name="connsiteX1" fmla="*/ 73819 w 76200"/>
                <a:gd name="connsiteY1" fmla="*/ 1216819 h 1219200"/>
                <a:gd name="connsiteX2" fmla="*/ 54769 w 76200"/>
                <a:gd name="connsiteY2" fmla="*/ 7144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219200">
                  <a:moveTo>
                    <a:pt x="7144" y="1216819"/>
                  </a:moveTo>
                  <a:lnTo>
                    <a:pt x="73819" y="1216819"/>
                  </a:lnTo>
                  <a:lnTo>
                    <a:pt x="5476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0" name="Freeform: Shape 19">
              <a:extLst>
                <a:ext uri="{FF2B5EF4-FFF2-40B4-BE49-F238E27FC236}">
                  <a16:creationId xmlns:a16="http://schemas.microsoft.com/office/drawing/2014/main" id="{1B045F13-A51F-AE86-553D-3BBE88517B16}"/>
                </a:ext>
              </a:extLst>
            </p:cNvPr>
            <p:cNvSpPr/>
            <p:nvPr/>
          </p:nvSpPr>
          <p:spPr>
            <a:xfrm>
              <a:off x="18258630" y="7369968"/>
              <a:ext cx="123825" cy="276225"/>
            </a:xfrm>
            <a:custGeom>
              <a:avLst/>
              <a:gdLst>
                <a:gd name="connsiteX0" fmla="*/ 7144 w 123825"/>
                <a:gd name="connsiteY0" fmla="*/ 7144 h 276225"/>
                <a:gd name="connsiteX1" fmla="*/ 116681 w 123825"/>
                <a:gd name="connsiteY1" fmla="*/ 273844 h 276225"/>
                <a:gd name="connsiteX2" fmla="*/ 116681 w 123825"/>
                <a:gd name="connsiteY2" fmla="*/ 198596 h 276225"/>
                <a:gd name="connsiteX3" fmla="*/ 7144 w 123825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76225">
                  <a:moveTo>
                    <a:pt x="7144" y="7144"/>
                  </a:moveTo>
                  <a:cubicBezTo>
                    <a:pt x="7144" y="7144"/>
                    <a:pt x="102394" y="111919"/>
                    <a:pt x="116681" y="273844"/>
                  </a:cubicBezTo>
                  <a:lnTo>
                    <a:pt x="116681" y="198596"/>
                  </a:lnTo>
                  <a:cubicBezTo>
                    <a:pt x="116681" y="198596"/>
                    <a:pt x="102394" y="10239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1" name="Freeform: Shape 20">
              <a:extLst>
                <a:ext uri="{FF2B5EF4-FFF2-40B4-BE49-F238E27FC236}">
                  <a16:creationId xmlns:a16="http://schemas.microsoft.com/office/drawing/2014/main" id="{6CB0E4C6-B555-ACD3-5886-8BF549C322C0}"/>
                </a:ext>
              </a:extLst>
            </p:cNvPr>
            <p:cNvSpPr/>
            <p:nvPr/>
          </p:nvSpPr>
          <p:spPr>
            <a:xfrm>
              <a:off x="18115755" y="7750968"/>
              <a:ext cx="247650" cy="276225"/>
            </a:xfrm>
            <a:custGeom>
              <a:avLst/>
              <a:gdLst>
                <a:gd name="connsiteX0" fmla="*/ 7144 w 247650"/>
                <a:gd name="connsiteY0" fmla="*/ 7144 h 276225"/>
                <a:gd name="connsiteX1" fmla="*/ 245269 w 247650"/>
                <a:gd name="connsiteY1" fmla="*/ 273844 h 276225"/>
                <a:gd name="connsiteX2" fmla="*/ 245269 w 247650"/>
                <a:gd name="connsiteY2" fmla="*/ 198596 h 276225"/>
                <a:gd name="connsiteX3" fmla="*/ 7144 w 247650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76225">
                  <a:moveTo>
                    <a:pt x="7144" y="7144"/>
                  </a:moveTo>
                  <a:cubicBezTo>
                    <a:pt x="7144" y="7144"/>
                    <a:pt x="230981" y="111919"/>
                    <a:pt x="245269" y="273844"/>
                  </a:cubicBezTo>
                  <a:lnTo>
                    <a:pt x="245269" y="198596"/>
                  </a:lnTo>
                  <a:cubicBezTo>
                    <a:pt x="245269" y="198596"/>
                    <a:pt x="254794" y="11191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2" name="Freeform: Shape 21">
              <a:extLst>
                <a:ext uri="{FF2B5EF4-FFF2-40B4-BE49-F238E27FC236}">
                  <a16:creationId xmlns:a16="http://schemas.microsoft.com/office/drawing/2014/main" id="{CB19DE01-8319-E94E-707B-00A20BED11F0}"/>
                </a:ext>
              </a:extLst>
            </p:cNvPr>
            <p:cNvSpPr/>
            <p:nvPr/>
          </p:nvSpPr>
          <p:spPr>
            <a:xfrm>
              <a:off x="18391951" y="7579518"/>
              <a:ext cx="152400" cy="276225"/>
            </a:xfrm>
            <a:custGeom>
              <a:avLst/>
              <a:gdLst>
                <a:gd name="connsiteX0" fmla="*/ 150048 w 152400"/>
                <a:gd name="connsiteY0" fmla="*/ 7144 h 276225"/>
                <a:gd name="connsiteX1" fmla="*/ 7173 w 152400"/>
                <a:gd name="connsiteY1" fmla="*/ 273844 h 276225"/>
                <a:gd name="connsiteX2" fmla="*/ 7173 w 152400"/>
                <a:gd name="connsiteY2" fmla="*/ 198596 h 276225"/>
                <a:gd name="connsiteX3" fmla="*/ 150048 w 152400"/>
                <a:gd name="connsiteY3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76225">
                  <a:moveTo>
                    <a:pt x="150048" y="7144"/>
                  </a:moveTo>
                  <a:cubicBezTo>
                    <a:pt x="150048" y="7144"/>
                    <a:pt x="15746" y="111919"/>
                    <a:pt x="7173" y="273844"/>
                  </a:cubicBezTo>
                  <a:lnTo>
                    <a:pt x="7173" y="198596"/>
                  </a:lnTo>
                  <a:cubicBezTo>
                    <a:pt x="7173" y="198596"/>
                    <a:pt x="1458" y="111919"/>
                    <a:pt x="1500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3" name="Freeform: Shape 22">
              <a:extLst>
                <a:ext uri="{FF2B5EF4-FFF2-40B4-BE49-F238E27FC236}">
                  <a16:creationId xmlns:a16="http://schemas.microsoft.com/office/drawing/2014/main" id="{B5172120-A555-2791-F352-8878307E83E3}"/>
                </a:ext>
              </a:extLst>
            </p:cNvPr>
            <p:cNvSpPr/>
            <p:nvPr/>
          </p:nvSpPr>
          <p:spPr>
            <a:xfrm>
              <a:off x="18391925" y="7741443"/>
              <a:ext cx="304800" cy="323850"/>
            </a:xfrm>
            <a:custGeom>
              <a:avLst/>
              <a:gdLst>
                <a:gd name="connsiteX0" fmla="*/ 302474 w 304800"/>
                <a:gd name="connsiteY0" fmla="*/ 7144 h 323850"/>
                <a:gd name="connsiteX1" fmla="*/ 7199 w 304800"/>
                <a:gd name="connsiteY1" fmla="*/ 321469 h 323850"/>
                <a:gd name="connsiteX2" fmla="*/ 7199 w 304800"/>
                <a:gd name="connsiteY2" fmla="*/ 232886 h 323850"/>
                <a:gd name="connsiteX3" fmla="*/ 302474 w 304800"/>
                <a:gd name="connsiteY3" fmla="*/ 714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323850">
                  <a:moveTo>
                    <a:pt x="302474" y="7144"/>
                  </a:moveTo>
                  <a:cubicBezTo>
                    <a:pt x="302474" y="7144"/>
                    <a:pt x="25296" y="130969"/>
                    <a:pt x="7199" y="321469"/>
                  </a:cubicBezTo>
                  <a:lnTo>
                    <a:pt x="7199" y="232886"/>
                  </a:lnTo>
                  <a:cubicBezTo>
                    <a:pt x="7199" y="232886"/>
                    <a:pt x="-4231" y="130969"/>
                    <a:pt x="3024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29" tIns="45715" rIns="91429" bIns="4571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55" name="Freeform: Shape 7">
            <a:extLst>
              <a:ext uri="{FF2B5EF4-FFF2-40B4-BE49-F238E27FC236}">
                <a16:creationId xmlns:a16="http://schemas.microsoft.com/office/drawing/2014/main" id="{553DC42C-03D9-C697-86D7-997DF303E604}"/>
              </a:ext>
            </a:extLst>
          </p:cNvPr>
          <p:cNvSpPr/>
          <p:nvPr/>
        </p:nvSpPr>
        <p:spPr>
          <a:xfrm>
            <a:off x="3609992" y="9362662"/>
            <a:ext cx="9723438" cy="4584038"/>
          </a:xfrm>
          <a:custGeom>
            <a:avLst/>
            <a:gdLst>
              <a:gd name="connsiteX0" fmla="*/ 7144 w 6572250"/>
              <a:gd name="connsiteY0" fmla="*/ 41396 h 3648075"/>
              <a:gd name="connsiteX1" fmla="*/ 6569869 w 6572250"/>
              <a:gd name="connsiteY1" fmla="*/ 3645656 h 3648075"/>
              <a:gd name="connsiteX2" fmla="*/ 7144 w 6572250"/>
              <a:gd name="connsiteY2" fmla="*/ 3645656 h 3648075"/>
              <a:gd name="connsiteX3" fmla="*/ 7144 w 6572250"/>
              <a:gd name="connsiteY3" fmla="*/ 41396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3648075">
                <a:moveTo>
                  <a:pt x="7144" y="41396"/>
                </a:moveTo>
                <a:cubicBezTo>
                  <a:pt x="7144" y="41396"/>
                  <a:pt x="3920966" y="-597732"/>
                  <a:pt x="6569869" y="3645656"/>
                </a:cubicBezTo>
                <a:lnTo>
                  <a:pt x="7144" y="3645656"/>
                </a:lnTo>
                <a:lnTo>
                  <a:pt x="7144" y="4139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95" y="5255023"/>
            <a:ext cx="15296142" cy="8604080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C6BC6D60-97F4-4592-AEE3-3794DB787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00" y="1336747"/>
            <a:ext cx="4316956" cy="4316956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DDC70C67-C6C1-4FAD-8134-FAE2D200A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260" y="1376696"/>
            <a:ext cx="4316956" cy="4316956"/>
          </a:xfrm>
          <a:prstGeom prst="rect">
            <a:avLst/>
          </a:prstGeom>
        </p:spPr>
      </p:pic>
      <p:grpSp>
        <p:nvGrpSpPr>
          <p:cNvPr id="66" name="Grupo 65">
            <a:extLst>
              <a:ext uri="{FF2B5EF4-FFF2-40B4-BE49-F238E27FC236}">
                <a16:creationId xmlns:a16="http://schemas.microsoft.com/office/drawing/2014/main" id="{661902C3-EA55-46E4-8A7F-4BD36B79674C}"/>
              </a:ext>
            </a:extLst>
          </p:cNvPr>
          <p:cNvGrpSpPr/>
          <p:nvPr/>
        </p:nvGrpSpPr>
        <p:grpSpPr>
          <a:xfrm>
            <a:off x="7588144" y="2345163"/>
            <a:ext cx="2193653" cy="2242402"/>
            <a:chOff x="16241831" y="1835726"/>
            <a:chExt cx="2193653" cy="2242402"/>
          </a:xfrm>
        </p:grpSpPr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97558E68-E8C7-4096-ACF3-A4AC8688748A}"/>
                </a:ext>
              </a:extLst>
            </p:cNvPr>
            <p:cNvSpPr/>
            <p:nvPr/>
          </p:nvSpPr>
          <p:spPr>
            <a:xfrm>
              <a:off x="16241831" y="1835726"/>
              <a:ext cx="2193653" cy="2242402"/>
            </a:xfrm>
            <a:prstGeom prst="ellipse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TextBox 169">
              <a:extLst>
                <a:ext uri="{FF2B5EF4-FFF2-40B4-BE49-F238E27FC236}">
                  <a16:creationId xmlns:a16="http://schemas.microsoft.com/office/drawing/2014/main" id="{70D10C1B-E779-458E-9D39-577D0A74F05B}"/>
                </a:ext>
              </a:extLst>
            </p:cNvPr>
            <p:cNvSpPr txBox="1"/>
            <p:nvPr/>
          </p:nvSpPr>
          <p:spPr>
            <a:xfrm>
              <a:off x="16300848" y="2341826"/>
              <a:ext cx="2134636" cy="1573465"/>
            </a:xfrm>
            <a:prstGeom prst="rect">
              <a:avLst/>
            </a:prstGeom>
            <a:noFill/>
          </p:spPr>
          <p:txBody>
            <a:bodyPr wrap="square" lIns="34252" tIns="17124" rIns="34252" bIns="17124" rtlCol="0">
              <a:spAutoFit/>
            </a:bodyPr>
            <a:lstStyle/>
            <a:p>
              <a:pPr marL="0" marR="0" lvl="0" indent="0" algn="ctr" defTabSz="171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37 Ginger" panose="00000500000000000000" pitchFamily="50" charset="0"/>
                </a:rPr>
                <a:t>Justification et Generation</a:t>
              </a:r>
              <a:endParaRPr lang="en-US" sz="2000" b="1" dirty="0">
                <a:latin typeface="F37 Ginger" panose="00000500000000000000" pitchFamily="50" charset="0"/>
              </a:endParaRPr>
            </a:p>
            <a:p>
              <a:pPr marL="0" marR="0" lvl="0" indent="0" algn="ctr" defTabSz="171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37 Ginger" panose="00000500000000000000" pitchFamily="50" charset="0"/>
                </a:rPr>
                <a:t>CEE</a:t>
              </a:r>
              <a:r>
                <a:rPr lang="en-US" sz="2000" b="1" dirty="0">
                  <a:latin typeface="F37 Ginger" panose="00000500000000000000" pitchFamily="50" charset="0"/>
                </a:rPr>
                <a:t> et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F37 Ginger" panose="00000500000000000000" pitchFamily="50" charset="0"/>
                </a:rPr>
                <a:t>Certfificats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37 Ginger" panose="00000500000000000000" pitchFamily="50" charset="0"/>
                </a:rPr>
                <a:t> Blancs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E1492F9D-A8AF-4A7D-84F7-094A02269987}"/>
              </a:ext>
            </a:extLst>
          </p:cNvPr>
          <p:cNvSpPr/>
          <p:nvPr/>
        </p:nvSpPr>
        <p:spPr>
          <a:xfrm>
            <a:off x="4934969" y="2533851"/>
            <a:ext cx="2247782" cy="202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16D5808-705E-4FB2-93E1-A56323ED10D6}"/>
              </a:ext>
            </a:extLst>
          </p:cNvPr>
          <p:cNvGrpSpPr/>
          <p:nvPr/>
        </p:nvGrpSpPr>
        <p:grpSpPr>
          <a:xfrm>
            <a:off x="4728948" y="2249492"/>
            <a:ext cx="2654428" cy="2065908"/>
            <a:chOff x="4728948" y="2249492"/>
            <a:chExt cx="2654428" cy="2065908"/>
          </a:xfrm>
        </p:grpSpPr>
        <p:sp>
          <p:nvSpPr>
            <p:cNvPr id="70" name="TextBox 169">
              <a:extLst>
                <a:ext uri="{FF2B5EF4-FFF2-40B4-BE49-F238E27FC236}">
                  <a16:creationId xmlns:a16="http://schemas.microsoft.com/office/drawing/2014/main" id="{4F766A95-91BC-4112-A030-BCA0B735FE81}"/>
                </a:ext>
              </a:extLst>
            </p:cNvPr>
            <p:cNvSpPr txBox="1"/>
            <p:nvPr/>
          </p:nvSpPr>
          <p:spPr>
            <a:xfrm>
              <a:off x="4728948" y="2249492"/>
              <a:ext cx="2654428" cy="2065908"/>
            </a:xfrm>
            <a:prstGeom prst="rect">
              <a:avLst/>
            </a:prstGeom>
            <a:noFill/>
          </p:spPr>
          <p:txBody>
            <a:bodyPr wrap="square" lIns="34252" tIns="17124" rIns="34252" bIns="17124" rtlCol="0">
              <a:spAutoFit/>
            </a:bodyPr>
            <a:lstStyle/>
            <a:p>
              <a:pPr marL="0" marR="0" lvl="0" indent="0" algn="ctr" defTabSz="171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latin typeface="F37 Ginger" panose="00000500000000000000" pitchFamily="50" charset="0"/>
                </a:rPr>
                <a:t>Entre</a:t>
              </a:r>
            </a:p>
            <a:p>
              <a:pPr marL="0" marR="0" lvl="0" indent="0" algn="ctr" defTabSz="171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</a:endParaRPr>
            </a:p>
            <a:p>
              <a:pPr marL="0" marR="0" lvl="0" indent="0" algn="ctr" defTabSz="171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200" dirty="0">
                <a:latin typeface="F37 Ginger" panose="00000500000000000000" pitchFamily="50" charset="0"/>
              </a:endParaRPr>
            </a:p>
            <a:p>
              <a:pPr marL="0" marR="0" lvl="0" indent="0" algn="ctr" defTabSz="171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200" dirty="0">
                <a:latin typeface="F37 Ginger" panose="00000500000000000000" pitchFamily="50" charset="0"/>
              </a:endParaRPr>
            </a:p>
            <a:p>
              <a:pPr marL="0" marR="0" lvl="0" indent="0" algn="ctr" defTabSz="171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200" dirty="0">
                <a:latin typeface="F37 Ginger" panose="00000500000000000000" pitchFamily="50" charset="0"/>
              </a:endParaRPr>
            </a:p>
            <a:p>
              <a:pPr lvl="0" algn="ctr" defTabSz="171256">
                <a:defRPr/>
              </a:pPr>
              <a:r>
                <a:rPr lang="en-US" sz="2200" dirty="0">
                  <a:latin typeface="F37 Ginger" panose="00000500000000000000" pitchFamily="50" charset="0"/>
                </a:rPr>
                <a:t>kWh </a:t>
              </a:r>
              <a:r>
                <a:rPr lang="en-US" sz="2200" dirty="0" err="1">
                  <a:latin typeface="F37 Ginger" panose="00000500000000000000" pitchFamily="50" charset="0"/>
                </a:rPr>
                <a:t>économisés</a:t>
              </a:r>
              <a:endPara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35417B1B-8E1A-4EB7-9A2C-E43F915AA801}"/>
                </a:ext>
              </a:extLst>
            </p:cNvPr>
            <p:cNvSpPr txBox="1"/>
            <p:nvPr/>
          </p:nvSpPr>
          <p:spPr>
            <a:xfrm>
              <a:off x="4728948" y="2901832"/>
              <a:ext cx="2654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b="1" dirty="0">
                  <a:solidFill>
                    <a:schemeClr val="accent5"/>
                  </a:solidFill>
                  <a:latin typeface="F37 Ginger" panose="00000500000000000000" pitchFamily="50" charset="0"/>
                </a:rPr>
                <a:t>10</a:t>
              </a:r>
              <a:r>
                <a:rPr lang="es-ES" sz="4800" b="1" dirty="0">
                  <a:solidFill>
                    <a:schemeClr val="accent5"/>
                  </a:solidFill>
                  <a:latin typeface="F37 Ginger" panose="00000500000000000000" pitchFamily="50" charset="0"/>
                  <a:cs typeface="Times New Roman" panose="02020603050405020304" pitchFamily="18" charset="0"/>
                </a:rPr>
                <a:t>~40%</a:t>
              </a:r>
              <a:endParaRPr lang="es-ES" sz="4800" b="1" dirty="0">
                <a:solidFill>
                  <a:schemeClr val="accent5"/>
                </a:solidFill>
                <a:latin typeface="F37 Ginger" panose="00000500000000000000" pitchFamily="50" charset="0"/>
              </a:endParaRP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56A363C2-6274-3AE0-6E7E-BC556212187B}"/>
              </a:ext>
            </a:extLst>
          </p:cNvPr>
          <p:cNvSpPr/>
          <p:nvPr/>
        </p:nvSpPr>
        <p:spPr>
          <a:xfrm>
            <a:off x="10981637" y="2132006"/>
            <a:ext cx="2552996" cy="2668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C60537-7D9C-2431-92F8-FA2180892ED3}"/>
              </a:ext>
            </a:extLst>
          </p:cNvPr>
          <p:cNvSpPr txBox="1"/>
          <p:nvPr/>
        </p:nvSpPr>
        <p:spPr>
          <a:xfrm>
            <a:off x="11171706" y="3669069"/>
            <a:ext cx="226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Réduction des émissions de CO2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C89D83-7B51-1CA2-0B6C-11C927AF6C00}"/>
              </a:ext>
            </a:extLst>
          </p:cNvPr>
          <p:cNvSpPr txBox="1"/>
          <p:nvPr/>
        </p:nvSpPr>
        <p:spPr>
          <a:xfrm>
            <a:off x="11534065" y="2595761"/>
            <a:ext cx="1537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6">
                    <a:lumMod val="75000"/>
                  </a:schemeClr>
                </a:solidFill>
              </a:rPr>
              <a:t>35%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73D2536-BFD3-408C-D53B-D96E7CFD5B49}"/>
              </a:ext>
            </a:extLst>
          </p:cNvPr>
          <p:cNvSpPr/>
          <p:nvPr/>
        </p:nvSpPr>
        <p:spPr>
          <a:xfrm>
            <a:off x="15539794" y="2239185"/>
            <a:ext cx="2552996" cy="26687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960B2D-835A-EA4D-1E77-A52C32C0FA97}"/>
              </a:ext>
            </a:extLst>
          </p:cNvPr>
          <p:cNvSpPr txBox="1"/>
          <p:nvPr/>
        </p:nvSpPr>
        <p:spPr>
          <a:xfrm>
            <a:off x="15681287" y="3639145"/>
            <a:ext cx="2262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Réduction des coûts de maintenance</a:t>
            </a:r>
            <a:endParaRPr lang="es-ES" sz="2000" b="1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C1D5D8E-3884-9433-2001-FAED25A2E42E}"/>
              </a:ext>
            </a:extLst>
          </p:cNvPr>
          <p:cNvSpPr txBox="1"/>
          <p:nvPr/>
        </p:nvSpPr>
        <p:spPr>
          <a:xfrm>
            <a:off x="16091883" y="2635689"/>
            <a:ext cx="1537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2">
                    <a:lumMod val="75000"/>
                  </a:schemeClr>
                </a:solidFill>
              </a:rPr>
              <a:t>25%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CD164F2-187F-5805-6A94-C86DDA107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12000" y="6068297"/>
            <a:ext cx="1641600" cy="1614974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0836161-6C94-A3F7-7ECB-9BA2250232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2400" y="6069600"/>
            <a:ext cx="1669817" cy="1629576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F42AB8E-EE7F-3794-8EC9-B39053A65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12123" y="7785008"/>
            <a:ext cx="1692402" cy="165323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5BD0A9C-4D6D-2E2B-DAE4-B85F90B06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62400" y="7786800"/>
            <a:ext cx="1640716" cy="1639349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CAF069CA-E7AC-89F0-8121-42CD9F9C3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12123" y="4355172"/>
            <a:ext cx="1651265" cy="1622620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3B5299D-4D58-5EC3-219E-1A4DF08C35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62006" y="4356000"/>
            <a:ext cx="1708182" cy="15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3" grpId="0" animBg="1"/>
      <p:bldP spid="28" grpId="0" animBg="1"/>
      <p:bldP spid="29" grpId="0" animBg="1"/>
      <p:bldP spid="30" grpId="0" animBg="1"/>
      <p:bldP spid="38" grpId="0" animBg="1"/>
      <p:bldP spid="39" grpId="0"/>
      <p:bldP spid="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2496E-4A79-1327-DCA1-6FAC4CBE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F84FA348-2732-49FA-B8CA-FC344B024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6933" r="10506" b="4552"/>
          <a:stretch/>
        </p:blipFill>
        <p:spPr>
          <a:xfrm>
            <a:off x="12750860" y="1436881"/>
            <a:ext cx="9301066" cy="436227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BD82C24-E315-EE25-5173-69A39AFA1973}"/>
              </a:ext>
            </a:extLst>
          </p:cNvPr>
          <p:cNvCxnSpPr>
            <a:cxnSpLocks/>
          </p:cNvCxnSpPr>
          <p:nvPr/>
        </p:nvCxnSpPr>
        <p:spPr>
          <a:xfrm flipH="1">
            <a:off x="12193587" y="1295401"/>
            <a:ext cx="13016" cy="12420599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69">
            <a:extLst>
              <a:ext uri="{FF2B5EF4-FFF2-40B4-BE49-F238E27FC236}">
                <a16:creationId xmlns:a16="http://schemas.microsoft.com/office/drawing/2014/main" id="{DB236741-B3B4-03C4-3067-B269BC413077}"/>
              </a:ext>
            </a:extLst>
          </p:cNvPr>
          <p:cNvSpPr txBox="1"/>
          <p:nvPr/>
        </p:nvSpPr>
        <p:spPr>
          <a:xfrm>
            <a:off x="1956362" y="132334"/>
            <a:ext cx="17364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6000" b="1" dirty="0">
                <a:solidFill>
                  <a:srgbClr val="141B4D"/>
                </a:solidFill>
                <a:latin typeface="F37 Ginger" panose="00000500000000000000" pitchFamily="50" charset="0"/>
              </a:rPr>
              <a:t>L’IA transformé en rentabilité réelle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165C5FDB-7F58-BA29-2D1A-53024398D8DA}"/>
              </a:ext>
            </a:extLst>
          </p:cNvPr>
          <p:cNvSpPr txBox="1"/>
          <p:nvPr/>
        </p:nvSpPr>
        <p:spPr>
          <a:xfrm>
            <a:off x="14015500" y="9295766"/>
            <a:ext cx="78534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6">
              <a:spcAft>
                <a:spcPts val="600"/>
              </a:spcAft>
              <a:defRPr/>
            </a:pPr>
            <a:r>
              <a:rPr lang="es-ES" sz="4500" b="1" dirty="0" err="1">
                <a:latin typeface="F37 Ginger" panose="00000500000000000000" pitchFamily="50" charset="0"/>
              </a:rPr>
              <a:t>Économies</a:t>
            </a:r>
            <a:r>
              <a:rPr lang="es-ES" sz="4500" b="1" dirty="0">
                <a:latin typeface="F37 Ginger" panose="00000500000000000000" pitchFamily="50" charset="0"/>
              </a:rPr>
              <a:t> de 13% à</a:t>
            </a:r>
            <a:r>
              <a:rPr lang="es-ES" sz="4500" b="1" dirty="0">
                <a:solidFill>
                  <a:srgbClr val="92E065">
                    <a:lumMod val="50000"/>
                  </a:srgbClr>
                </a:solidFill>
                <a:latin typeface="F37 Ginger" panose="00000500000000000000" pitchFamily="50" charset="0"/>
              </a:rPr>
              <a:t> </a:t>
            </a:r>
            <a:r>
              <a:rPr kumimoji="0" lang="es-ES" sz="4500" b="1" i="0" u="none" strike="noStrike" kern="1200" cap="none" spc="0" normalizeH="0" baseline="0" noProof="0" dirty="0">
                <a:ln>
                  <a:noFill/>
                </a:ln>
                <a:solidFill>
                  <a:srgbClr val="92E065">
                    <a:lumMod val="50000"/>
                  </a:srgb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41 %</a:t>
            </a:r>
            <a:r>
              <a:rPr kumimoji="0" lang="es-ES" sz="4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1E2A87A-3817-4D67-A379-DF45FC2F984B}"/>
              </a:ext>
            </a:extLst>
          </p:cNvPr>
          <p:cNvGrpSpPr/>
          <p:nvPr/>
        </p:nvGrpSpPr>
        <p:grpSpPr>
          <a:xfrm>
            <a:off x="1563687" y="1312399"/>
            <a:ext cx="10532571" cy="12212010"/>
            <a:chOff x="1563687" y="1312399"/>
            <a:chExt cx="10532571" cy="12212010"/>
          </a:xfrm>
        </p:grpSpPr>
        <p:pic>
          <p:nvPicPr>
            <p:cNvPr id="16" name="Marcador de posición de imagen 3">
              <a:extLst>
                <a:ext uri="{FF2B5EF4-FFF2-40B4-BE49-F238E27FC236}">
                  <a16:creationId xmlns:a16="http://schemas.microsoft.com/office/drawing/2014/main" id="{408BC930-20D3-08DC-E094-16E87AAB2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" t="724" b="44748"/>
            <a:stretch/>
          </p:blipFill>
          <p:spPr>
            <a:xfrm>
              <a:off x="1563687" y="1312399"/>
              <a:ext cx="10532571" cy="2847899"/>
            </a:xfrm>
            <a:custGeom>
              <a:avLst/>
              <a:gdLst>
                <a:gd name="connsiteX0" fmla="*/ 0 w 10629899"/>
                <a:gd name="connsiteY0" fmla="*/ 0 h 11049000"/>
                <a:gd name="connsiteX1" fmla="*/ 10629899 w 10629899"/>
                <a:gd name="connsiteY1" fmla="*/ 0 h 11049000"/>
                <a:gd name="connsiteX2" fmla="*/ 10629899 w 10629899"/>
                <a:gd name="connsiteY2" fmla="*/ 11049000 h 11049000"/>
                <a:gd name="connsiteX3" fmla="*/ 0 w 10629899"/>
                <a:gd name="connsiteY3" fmla="*/ 11049000 h 1104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9899" h="11049000">
                  <a:moveTo>
                    <a:pt x="0" y="0"/>
                  </a:moveTo>
                  <a:lnTo>
                    <a:pt x="10629899" y="0"/>
                  </a:lnTo>
                  <a:lnTo>
                    <a:pt x="10629899" y="11049000"/>
                  </a:lnTo>
                  <a:lnTo>
                    <a:pt x="0" y="11049000"/>
                  </a:lnTo>
                  <a:close/>
                </a:path>
              </a:pathLst>
            </a:custGeom>
            <a:pattFill prst="pct60">
              <a:fgClr>
                <a:schemeClr val="bg1"/>
              </a:fgClr>
              <a:bgClr>
                <a:schemeClr val="bg1">
                  <a:lumMod val="85000"/>
                </a:schemeClr>
              </a:bgClr>
            </a:pattFill>
            <a:effectLst/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39DAA0E8-F998-4E57-86B6-D32EC5E74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65" b="25730"/>
            <a:stretch/>
          </p:blipFill>
          <p:spPr>
            <a:xfrm>
              <a:off x="1580355" y="10256654"/>
              <a:ext cx="10499293" cy="3267755"/>
            </a:xfrm>
            <a:prstGeom prst="rect">
              <a:avLst/>
            </a:prstGeom>
          </p:spPr>
        </p:pic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DE7577E9-1A9F-4A1F-8ED7-47FABE1B3D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0" b="9366"/>
          <a:stretch/>
        </p:blipFill>
        <p:spPr>
          <a:xfrm>
            <a:off x="12284875" y="10256654"/>
            <a:ext cx="10519557" cy="3267755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B685AB5B-6678-4C92-9824-FAADA5016B05}"/>
              </a:ext>
            </a:extLst>
          </p:cNvPr>
          <p:cNvGrpSpPr/>
          <p:nvPr/>
        </p:nvGrpSpPr>
        <p:grpSpPr>
          <a:xfrm>
            <a:off x="1645585" y="6212490"/>
            <a:ext cx="10259413" cy="3906278"/>
            <a:chOff x="163956" y="2462570"/>
            <a:chExt cx="7200583" cy="2293367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A3E9759C-4E59-42F2-A5B3-02E8E14BBE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" t="16924" r="4513"/>
            <a:stretch/>
          </p:blipFill>
          <p:spPr bwMode="auto">
            <a:xfrm>
              <a:off x="163956" y="2462570"/>
              <a:ext cx="7200583" cy="229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C79B716C-6285-4F3E-A8A6-97D444ED7919}"/>
                </a:ext>
              </a:extLst>
            </p:cNvPr>
            <p:cNvCxnSpPr>
              <a:cxnSpLocks/>
            </p:cNvCxnSpPr>
            <p:nvPr/>
          </p:nvCxnSpPr>
          <p:spPr>
            <a:xfrm>
              <a:off x="2268463" y="2462570"/>
              <a:ext cx="0" cy="2293367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73A91B1E-DC4D-4521-96FF-D1B9211AED46}"/>
              </a:ext>
            </a:extLst>
          </p:cNvPr>
          <p:cNvSpPr txBox="1"/>
          <p:nvPr/>
        </p:nvSpPr>
        <p:spPr>
          <a:xfrm>
            <a:off x="1078321" y="12954049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</a:t>
            </a: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CO2 </a:t>
            </a:r>
            <a:r>
              <a:rPr kumimoji="0" lang="es-ES" sz="2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transcritique</a:t>
            </a: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36">
            <a:extLst>
              <a:ext uri="{FF2B5EF4-FFF2-40B4-BE49-F238E27FC236}">
                <a16:creationId xmlns:a16="http://schemas.microsoft.com/office/drawing/2014/main" id="{DA42868E-08B3-41C9-9218-5EDED5FCB8F8}"/>
              </a:ext>
            </a:extLst>
          </p:cNvPr>
          <p:cNvSpPr txBox="1"/>
          <p:nvPr/>
        </p:nvSpPr>
        <p:spPr>
          <a:xfrm>
            <a:off x="12375583" y="12804176"/>
            <a:ext cx="102730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6">
              <a:spcAft>
                <a:spcPts val="600"/>
              </a:spcAft>
              <a:defRPr/>
            </a:pPr>
            <a:r>
              <a:rPr lang="es-ES" sz="2500" b="1" dirty="0" err="1">
                <a:solidFill>
                  <a:schemeClr val="bg1"/>
                </a:solidFill>
                <a:latin typeface="F37 Ginger" panose="00000500000000000000" pitchFamily="50" charset="0"/>
              </a:rPr>
              <a:t>Installation</a:t>
            </a:r>
            <a:r>
              <a:rPr lang="es-ES" sz="2500" b="1" dirty="0">
                <a:solidFill>
                  <a:schemeClr val="bg1"/>
                </a:solidFill>
                <a:latin typeface="F37 Ginger" panose="00000500000000000000" pitchFamily="50" charset="0"/>
              </a:rPr>
              <a:t> de NH3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FBFEF70-B244-49AF-BF9E-2B729A2EF0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5804" r="2848" b="34022"/>
          <a:stretch/>
        </p:blipFill>
        <p:spPr>
          <a:xfrm>
            <a:off x="14396544" y="5651753"/>
            <a:ext cx="7091396" cy="3467955"/>
          </a:xfrm>
          <a:prstGeom prst="rect">
            <a:avLst/>
          </a:prstGeom>
        </p:spPr>
      </p:pic>
      <p:sp>
        <p:nvSpPr>
          <p:cNvPr id="3" name="TextBox 36">
            <a:extLst>
              <a:ext uri="{FF2B5EF4-FFF2-40B4-BE49-F238E27FC236}">
                <a16:creationId xmlns:a16="http://schemas.microsoft.com/office/drawing/2014/main" id="{0AFE7243-6856-353F-C4AB-B99CAAD4A07C}"/>
              </a:ext>
            </a:extLst>
          </p:cNvPr>
          <p:cNvSpPr txBox="1"/>
          <p:nvPr/>
        </p:nvSpPr>
        <p:spPr>
          <a:xfrm>
            <a:off x="1261883" y="4933490"/>
            <a:ext cx="10515962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457206">
              <a:spcAft>
                <a:spcPts val="600"/>
              </a:spcAft>
              <a:defRPr/>
            </a:pPr>
            <a:r>
              <a:rPr lang="es-ES" sz="4500" b="1" dirty="0" err="1">
                <a:latin typeface="F37 Ginger" panose="00000500000000000000" pitchFamily="50" charset="0"/>
              </a:rPr>
              <a:t>Économies</a:t>
            </a:r>
            <a:r>
              <a:rPr lang="es-ES" sz="4500" b="1" dirty="0">
                <a:latin typeface="F37 Ginger" panose="00000500000000000000" pitchFamily="50" charset="0"/>
              </a:rPr>
              <a:t> </a:t>
            </a:r>
            <a:r>
              <a:rPr lang="es-ES" sz="4500" b="1" dirty="0" err="1">
                <a:latin typeface="F37 Ginger" panose="00000500000000000000" pitchFamily="50" charset="0"/>
              </a:rPr>
              <a:t>jusqu'à</a:t>
            </a:r>
            <a:r>
              <a:rPr lang="es-ES" sz="4500" b="1" dirty="0">
                <a:latin typeface="F37 Ginger" panose="00000500000000000000" pitchFamily="50" charset="0"/>
              </a:rPr>
              <a:t> </a:t>
            </a:r>
            <a:r>
              <a:rPr kumimoji="0" lang="es-ES" sz="4500" b="1" i="0" u="none" strike="noStrike" kern="1200" cap="none" spc="0" normalizeH="0" baseline="0" noProof="0" dirty="0">
                <a:ln>
                  <a:noFill/>
                </a:ln>
                <a:solidFill>
                  <a:srgbClr val="92E065">
                    <a:lumMod val="50000"/>
                  </a:srgbClr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38 %</a:t>
            </a:r>
            <a:r>
              <a:rPr kumimoji="0" lang="es-ES" sz="45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Energylab - Certificación EVO (medida y verificación)">
            <a:extLst>
              <a:ext uri="{FF2B5EF4-FFF2-40B4-BE49-F238E27FC236}">
                <a16:creationId xmlns:a16="http://schemas.microsoft.com/office/drawing/2014/main" id="{57DDF49C-A292-7479-1773-6B034A1F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283" y="133897"/>
            <a:ext cx="3466643" cy="116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6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6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8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30F74-5F53-78CF-FE97-BCD36973E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9">
            <a:extLst>
              <a:ext uri="{FF2B5EF4-FFF2-40B4-BE49-F238E27FC236}">
                <a16:creationId xmlns:a16="http://schemas.microsoft.com/office/drawing/2014/main" id="{D3AFF74B-1120-8DF3-3865-C6971592A38D}"/>
              </a:ext>
            </a:extLst>
          </p:cNvPr>
          <p:cNvSpPr txBox="1"/>
          <p:nvPr/>
        </p:nvSpPr>
        <p:spPr>
          <a:xfrm>
            <a:off x="-3" y="267727"/>
            <a:ext cx="24387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6000" b="1" dirty="0">
                <a:solidFill>
                  <a:srgbClr val="141B4D"/>
                </a:solidFill>
                <a:latin typeface="F37 Ginger" panose="00000500000000000000" pitchFamily="50" charset="0"/>
              </a:rPr>
              <a:t>B</a:t>
            </a:r>
            <a:r>
              <a:rPr kumimoji="0" lang="fr-F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énéfices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6000" b="1" dirty="0">
                <a:latin typeface="F37 Ginger" panose="00000500000000000000" pitchFamily="50" charset="0"/>
              </a:rPr>
              <a:t>pour les </a:t>
            </a:r>
            <a:r>
              <a:rPr lang="en-US" sz="6000" b="1" dirty="0" err="1">
                <a:latin typeface="F37 Ginger" panose="00000500000000000000" pitchFamily="50" charset="0"/>
              </a:rPr>
              <a:t>entreprises</a:t>
            </a:r>
            <a:r>
              <a:rPr lang="en-US" sz="6000" b="1" dirty="0">
                <a:latin typeface="F37 Ginger" panose="00000500000000000000" pitchFamily="50" charset="0"/>
              </a:rPr>
              <a:t> </a:t>
            </a:r>
            <a:r>
              <a:rPr lang="en-US" sz="6000" b="1" dirty="0" err="1">
                <a:latin typeface="F37 Ginger" panose="00000500000000000000" pitchFamily="50" charset="0"/>
              </a:rPr>
              <a:t>technologiques</a:t>
            </a:r>
            <a:r>
              <a:rPr lang="en-US" sz="6000" b="1" dirty="0">
                <a:latin typeface="F37 Ginger" panose="00000500000000000000" pitchFamily="50" charset="0"/>
              </a:rPr>
              <a:t> du </a:t>
            </a:r>
            <a:r>
              <a:rPr lang="en-US" sz="6000" b="1" dirty="0" err="1">
                <a:latin typeface="F37 Ginger" panose="00000500000000000000" pitchFamily="50" charset="0"/>
              </a:rPr>
              <a:t>secteur</a:t>
            </a:r>
            <a:r>
              <a:rPr lang="en-US" sz="6000" b="1" dirty="0">
                <a:latin typeface="F37 Ginger" panose="00000500000000000000" pitchFamily="50" charset="0"/>
              </a:rPr>
              <a:t> du </a:t>
            </a:r>
            <a:r>
              <a:rPr lang="en-US" sz="6000" b="1" dirty="0" err="1">
                <a:latin typeface="F37 Ginger" panose="00000500000000000000" pitchFamily="50" charset="0"/>
              </a:rPr>
              <a:t>froid</a:t>
            </a:r>
            <a:r>
              <a:rPr lang="en-US" sz="6000" b="1" dirty="0">
                <a:latin typeface="F37 Ginger" panose="00000500000000000000" pitchFamily="50" charset="0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1ED446-CC49-E597-90A4-947442B3B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58" y="2368083"/>
            <a:ext cx="2110653" cy="1786545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id="{AE65B988-9BF0-4237-6727-1F44474C911E}"/>
              </a:ext>
            </a:extLst>
          </p:cNvPr>
          <p:cNvSpPr/>
          <p:nvPr/>
        </p:nvSpPr>
        <p:spPr>
          <a:xfrm>
            <a:off x="760325" y="9627168"/>
            <a:ext cx="6254602" cy="604240"/>
          </a:xfrm>
          <a:prstGeom prst="roundRect">
            <a:avLst>
              <a:gd name="adj" fmla="val 31476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2400" b="1" dirty="0">
              <a:solidFill>
                <a:schemeClr val="tx1"/>
              </a:solidFill>
              <a:latin typeface="F37 Ginger" panose="00000500000000000000" pitchFamily="50" charset="0"/>
            </a:endParaRPr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2F6822F1-8A67-25D5-D4E4-017ABAD8589F}"/>
              </a:ext>
            </a:extLst>
          </p:cNvPr>
          <p:cNvSpPr/>
          <p:nvPr/>
        </p:nvSpPr>
        <p:spPr>
          <a:xfrm>
            <a:off x="402538" y="5883644"/>
            <a:ext cx="8612858" cy="7342635"/>
          </a:xfrm>
          <a:prstGeom prst="roundRect">
            <a:avLst>
              <a:gd name="adj" fmla="val 31476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F37 Ginger" panose="00000500000000000000" pitchFamily="50" charset="0"/>
              </a:rPr>
              <a:t>Répondre à des exigences réglementaires de plus en plus strictes</a:t>
            </a:r>
          </a:p>
          <a:p>
            <a:pPr algn="ctr"/>
            <a:endParaRPr lang="fr-FR" sz="3200" dirty="0">
              <a:latin typeface="F37 Ginger" panose="00000500000000000000" pitchFamily="50" charset="0"/>
            </a:endParaRPr>
          </a:p>
          <a:p>
            <a:pPr algn="ctr"/>
            <a:r>
              <a:rPr lang="fr-FR" sz="3200" dirty="0">
                <a:latin typeface="F37 Ginger" panose="00000500000000000000" pitchFamily="50" charset="0"/>
              </a:rPr>
              <a:t> Plus de disponibilité des processus en raison de pannes dans les systèmes de froid</a:t>
            </a:r>
          </a:p>
          <a:p>
            <a:pPr algn="ctr"/>
            <a:endParaRPr lang="fr-FR" sz="3200" dirty="0">
              <a:latin typeface="F37 Ginger" panose="00000500000000000000" pitchFamily="50" charset="0"/>
            </a:endParaRPr>
          </a:p>
          <a:p>
            <a:pPr algn="ctr"/>
            <a:r>
              <a:rPr lang="en-US" sz="3200" dirty="0" err="1">
                <a:latin typeface="F37 Ginger" panose="00000500000000000000" pitchFamily="50" charset="0"/>
              </a:rPr>
              <a:t>Consommation</a:t>
            </a:r>
            <a:r>
              <a:rPr lang="en-US" sz="3200" dirty="0">
                <a:latin typeface="F37 Ginger" panose="00000500000000000000" pitchFamily="50" charset="0"/>
              </a:rPr>
              <a:t> </a:t>
            </a:r>
            <a:r>
              <a:rPr lang="en-US" sz="3200" dirty="0" err="1">
                <a:latin typeface="F37 Ginger" panose="00000500000000000000" pitchFamily="50" charset="0"/>
              </a:rPr>
              <a:t>énergétique</a:t>
            </a:r>
            <a:r>
              <a:rPr lang="en-US" sz="3200" dirty="0">
                <a:latin typeface="F37 Ginger" panose="00000500000000000000" pitchFamily="50" charset="0"/>
              </a:rPr>
              <a:t> </a:t>
            </a:r>
            <a:r>
              <a:rPr lang="en-US" sz="3200" dirty="0" err="1">
                <a:latin typeface="F37 Ginger" panose="00000500000000000000" pitchFamily="50" charset="0"/>
              </a:rPr>
              <a:t>minimale</a:t>
            </a:r>
            <a:endParaRPr lang="en-US" sz="3200" dirty="0">
              <a:latin typeface="F37 Ginger" panose="00000500000000000000" pitchFamily="50" charset="0"/>
            </a:endParaRPr>
          </a:p>
          <a:p>
            <a:pPr algn="ctr"/>
            <a:endParaRPr lang="en-US" sz="3200" dirty="0">
              <a:latin typeface="F37 Ginger" panose="00000500000000000000" pitchFamily="50" charset="0"/>
            </a:endParaRPr>
          </a:p>
          <a:p>
            <a:pPr algn="ctr"/>
            <a:r>
              <a:rPr lang="en-US" sz="3200" dirty="0" err="1">
                <a:latin typeface="F37 Ginger" panose="00000500000000000000" pitchFamily="50" charset="0"/>
              </a:rPr>
              <a:t>Réduire</a:t>
            </a:r>
            <a:r>
              <a:rPr lang="en-US" sz="3200" dirty="0">
                <a:latin typeface="F37 Ginger" panose="00000500000000000000" pitchFamily="50" charset="0"/>
              </a:rPr>
              <a:t> les </a:t>
            </a:r>
            <a:r>
              <a:rPr lang="en-US" sz="3200" dirty="0" err="1">
                <a:latin typeface="F37 Ginger" panose="00000500000000000000" pitchFamily="50" charset="0"/>
              </a:rPr>
              <a:t>pertes</a:t>
            </a:r>
            <a:r>
              <a:rPr lang="en-US" sz="3200" dirty="0">
                <a:latin typeface="F37 Ginger" panose="00000500000000000000" pitchFamily="50" charset="0"/>
              </a:rPr>
              <a:t> de </a:t>
            </a:r>
            <a:r>
              <a:rPr lang="en-US" sz="3200" dirty="0" err="1">
                <a:latin typeface="F37 Ginger" panose="00000500000000000000" pitchFamily="50" charset="0"/>
              </a:rPr>
              <a:t>marchandises</a:t>
            </a:r>
            <a:endParaRPr lang="en-US" sz="3200" dirty="0">
              <a:latin typeface="F37 Ginger" panose="00000500000000000000" pitchFamily="50" charset="0"/>
            </a:endParaRPr>
          </a:p>
          <a:p>
            <a:pPr algn="ctr"/>
            <a:endParaRPr lang="en-US" sz="3200" dirty="0">
              <a:latin typeface="F37 Ginger" panose="00000500000000000000" pitchFamily="50" charset="0"/>
            </a:endParaRPr>
          </a:p>
          <a:p>
            <a:pPr algn="ctr"/>
            <a:r>
              <a:rPr lang="en-US" sz="3200" dirty="0" err="1">
                <a:latin typeface="F37 Ginger" panose="00000500000000000000" pitchFamily="50" charset="0"/>
              </a:rPr>
              <a:t>Réduction</a:t>
            </a:r>
            <a:r>
              <a:rPr lang="en-US" sz="3200" dirty="0">
                <a:latin typeface="F37 Ginger" panose="00000500000000000000" pitchFamily="50" charset="0"/>
              </a:rPr>
              <a:t> de </a:t>
            </a:r>
            <a:r>
              <a:rPr lang="en-US" sz="3200" dirty="0" err="1">
                <a:latin typeface="F37 Ginger" panose="00000500000000000000" pitchFamily="50" charset="0"/>
              </a:rPr>
              <a:t>l’empreinte</a:t>
            </a:r>
            <a:r>
              <a:rPr lang="en-US" sz="3200" dirty="0">
                <a:latin typeface="F37 Ginger" panose="00000500000000000000" pitchFamily="50" charset="0"/>
              </a:rPr>
              <a:t> de </a:t>
            </a:r>
            <a:r>
              <a:rPr lang="en-US" sz="3200" dirty="0" err="1">
                <a:latin typeface="F37 Ginger" panose="00000500000000000000" pitchFamily="50" charset="0"/>
              </a:rPr>
              <a:t>carbone</a:t>
            </a:r>
            <a:endParaRPr lang="en-US" sz="3200" dirty="0">
              <a:latin typeface="F37 Ginger" panose="00000500000000000000" pitchFamily="50" charset="0"/>
            </a:endParaRPr>
          </a:p>
          <a:p>
            <a:pPr algn="ctr"/>
            <a:endParaRPr lang="en-US" sz="3200" dirty="0">
              <a:latin typeface="F37 Ginger" panose="00000500000000000000" pitchFamily="50" charset="0"/>
            </a:endParaRPr>
          </a:p>
        </p:txBody>
      </p:sp>
      <p:sp>
        <p:nvSpPr>
          <p:cNvPr id="10" name="TextBox 58">
            <a:extLst>
              <a:ext uri="{FF2B5EF4-FFF2-40B4-BE49-F238E27FC236}">
                <a16:creationId xmlns:a16="http://schemas.microsoft.com/office/drawing/2014/main" id="{406A778B-4A96-338D-DCD3-8844218DE195}"/>
              </a:ext>
            </a:extLst>
          </p:cNvPr>
          <p:cNvSpPr txBox="1"/>
          <p:nvPr/>
        </p:nvSpPr>
        <p:spPr>
          <a:xfrm>
            <a:off x="1019266" y="4484215"/>
            <a:ext cx="762412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Bénéfices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</a:t>
            </a:r>
            <a:r>
              <a:rPr lang="en-US" sz="4800" b="1" dirty="0">
                <a:latin typeface="F37 Ginger" panose="00000500000000000000" pitchFamily="50" charset="0"/>
              </a:rPr>
              <a:t>pour les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clients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finaux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4" name="TextBox 58">
            <a:extLst>
              <a:ext uri="{FF2B5EF4-FFF2-40B4-BE49-F238E27FC236}">
                <a16:creationId xmlns:a16="http://schemas.microsoft.com/office/drawing/2014/main" id="{BFE7A15D-CDFF-730E-1318-A654772BE019}"/>
              </a:ext>
            </a:extLst>
          </p:cNvPr>
          <p:cNvSpPr txBox="1"/>
          <p:nvPr/>
        </p:nvSpPr>
        <p:spPr>
          <a:xfrm>
            <a:off x="15718080" y="4480100"/>
            <a:ext cx="824135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Bénéfices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pour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le</a:t>
            </a:r>
            <a:r>
              <a:rPr lang="en-US" sz="4800" b="1" dirty="0">
                <a:latin typeface="F37 Ginger" panose="00000500000000000000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modèle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 d’affaires </a:t>
            </a:r>
          </a:p>
        </p:txBody>
      </p:sp>
      <p:sp>
        <p:nvSpPr>
          <p:cNvPr id="15" name="TextBox 58">
            <a:extLst>
              <a:ext uri="{FF2B5EF4-FFF2-40B4-BE49-F238E27FC236}">
                <a16:creationId xmlns:a16="http://schemas.microsoft.com/office/drawing/2014/main" id="{B08035E6-DFBB-1F9E-6AB5-7F72FC352460}"/>
              </a:ext>
            </a:extLst>
          </p:cNvPr>
          <p:cNvSpPr txBox="1"/>
          <p:nvPr/>
        </p:nvSpPr>
        <p:spPr>
          <a:xfrm>
            <a:off x="9688377" y="4484215"/>
            <a:ext cx="543571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Bénéfices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o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pérationnels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9" name="Rectangle: Rounded Corners 28">
            <a:extLst>
              <a:ext uri="{FF2B5EF4-FFF2-40B4-BE49-F238E27FC236}">
                <a16:creationId xmlns:a16="http://schemas.microsoft.com/office/drawing/2014/main" id="{18868098-0F61-42FF-B14F-0EC3E1BE53FE}"/>
              </a:ext>
            </a:extLst>
          </p:cNvPr>
          <p:cNvSpPr/>
          <p:nvPr/>
        </p:nvSpPr>
        <p:spPr>
          <a:xfrm>
            <a:off x="8093952" y="5770181"/>
            <a:ext cx="8417124" cy="7225231"/>
          </a:xfrm>
          <a:prstGeom prst="roundRect">
            <a:avLst>
              <a:gd name="adj" fmla="val 31476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fr-FR" sz="3200" dirty="0">
                <a:latin typeface="F37 Ginger" panose="00000500000000000000" pitchFamily="50" charset="0"/>
              </a:rPr>
              <a:t>Maintenance et opération proactive basée sur les données</a:t>
            </a:r>
          </a:p>
          <a:p>
            <a:pPr algn="ctr"/>
            <a:endParaRPr lang="fr-FR" sz="3200" dirty="0">
              <a:latin typeface="F37 Ginger" panose="00000500000000000000" pitchFamily="50" charset="0"/>
            </a:endParaRPr>
          </a:p>
          <a:p>
            <a:pPr algn="ctr"/>
            <a:r>
              <a:rPr lang="fr-FR" sz="3200" dirty="0">
                <a:latin typeface="F37 Ginger" panose="00000500000000000000" pitchFamily="50" charset="0"/>
              </a:rPr>
              <a:t>Haut niveau d’automatisation de </a:t>
            </a:r>
          </a:p>
          <a:p>
            <a:pPr algn="ctr"/>
            <a:r>
              <a:rPr lang="fr-FR" sz="3200" dirty="0">
                <a:latin typeface="F37 Ginger" panose="00000500000000000000" pitchFamily="50" charset="0"/>
              </a:rPr>
              <a:t>l’activité de ses équipes de travail</a:t>
            </a:r>
          </a:p>
          <a:p>
            <a:pPr algn="ctr"/>
            <a:endParaRPr lang="fr-FR" sz="3200" dirty="0">
              <a:latin typeface="F37 Ginger" panose="00000500000000000000" pitchFamily="50" charset="0"/>
            </a:endParaRPr>
          </a:p>
          <a:p>
            <a:pPr algn="ctr"/>
            <a:r>
              <a:rPr lang="en-US" sz="3200" dirty="0">
                <a:latin typeface="F37 Ginger" panose="00000500000000000000" pitchFamily="50" charset="0"/>
              </a:rPr>
              <a:t>Amplification  significative de la </a:t>
            </a:r>
            <a:r>
              <a:rPr lang="en-US" sz="3200" dirty="0" err="1">
                <a:latin typeface="F37 Ginger" panose="00000500000000000000" pitchFamily="50" charset="0"/>
              </a:rPr>
              <a:t>capacité</a:t>
            </a:r>
            <a:r>
              <a:rPr lang="en-US" sz="3200" dirty="0">
                <a:latin typeface="F37 Ginger" panose="00000500000000000000" pitchFamily="50" charset="0"/>
              </a:rPr>
              <a:t> des </a:t>
            </a:r>
            <a:r>
              <a:rPr lang="en-US" sz="3200" dirty="0" err="1">
                <a:latin typeface="F37 Ginger" panose="00000500000000000000" pitchFamily="50" charset="0"/>
              </a:rPr>
              <a:t>professionnels</a:t>
            </a:r>
            <a:endParaRPr lang="en-US" sz="3200" dirty="0">
              <a:latin typeface="F37 Ginger" panose="00000500000000000000" pitchFamily="50" charset="0"/>
            </a:endParaRPr>
          </a:p>
          <a:p>
            <a:pPr algn="ctr"/>
            <a:endParaRPr lang="en-US" sz="3200" dirty="0">
              <a:latin typeface="F37 Ginger" panose="00000500000000000000" pitchFamily="50" charset="0"/>
            </a:endParaRPr>
          </a:p>
          <a:p>
            <a:pPr algn="ctr"/>
            <a:r>
              <a:rPr lang="en-US" sz="3200" dirty="0" err="1">
                <a:latin typeface="F37 Ginger" panose="00000500000000000000" pitchFamily="50" charset="0"/>
              </a:rPr>
              <a:t>Systématisation</a:t>
            </a:r>
            <a:r>
              <a:rPr lang="en-US" sz="3200" dirty="0">
                <a:latin typeface="F37 Ginger" panose="00000500000000000000" pitchFamily="50" charset="0"/>
              </a:rPr>
              <a:t> de </a:t>
            </a:r>
            <a:r>
              <a:rPr lang="en-US" sz="3200" dirty="0" err="1">
                <a:latin typeface="F37 Ginger" panose="00000500000000000000" pitchFamily="50" charset="0"/>
              </a:rPr>
              <a:t>l’ingénierie</a:t>
            </a:r>
            <a:r>
              <a:rPr lang="en-US" sz="3200" dirty="0">
                <a:latin typeface="F37 Ginger" panose="00000500000000000000" pitchFamily="50" charset="0"/>
              </a:rPr>
              <a:t> </a:t>
            </a:r>
            <a:r>
              <a:rPr lang="en-US" sz="3200" dirty="0" err="1">
                <a:latin typeface="F37 Ginger" panose="00000500000000000000" pitchFamily="50" charset="0"/>
              </a:rPr>
              <a:t>basée</a:t>
            </a:r>
            <a:r>
              <a:rPr lang="en-US" sz="3200" dirty="0">
                <a:latin typeface="F37 Ginger" panose="00000500000000000000" pitchFamily="50" charset="0"/>
              </a:rPr>
              <a:t> sur les données</a:t>
            </a:r>
          </a:p>
          <a:p>
            <a:pPr algn="ctr"/>
            <a:endParaRPr lang="en-US" sz="3200" dirty="0">
              <a:latin typeface="F37 Ginger" panose="00000500000000000000" pitchFamily="50" charset="0"/>
            </a:endParaRPr>
          </a:p>
          <a:p>
            <a:pPr algn="ctr"/>
            <a:endParaRPr lang="en-US" sz="3200" dirty="0">
              <a:latin typeface="F37 Ginger" panose="00000500000000000000" pitchFamily="50" charset="0"/>
            </a:endParaRPr>
          </a:p>
          <a:p>
            <a:pPr algn="ctr"/>
            <a:endParaRPr lang="en-US" sz="3200" dirty="0">
              <a:latin typeface="F37 Ginger" panose="00000500000000000000" pitchFamily="50" charset="0"/>
            </a:endParaRPr>
          </a:p>
        </p:txBody>
      </p:sp>
      <p:sp>
        <p:nvSpPr>
          <p:cNvPr id="24" name="Rectangle: Rounded Corners 28">
            <a:extLst>
              <a:ext uri="{FF2B5EF4-FFF2-40B4-BE49-F238E27FC236}">
                <a16:creationId xmlns:a16="http://schemas.microsoft.com/office/drawing/2014/main" id="{B3E46974-EF3C-D00E-15F8-7F2FA65BD5F4}"/>
              </a:ext>
            </a:extLst>
          </p:cNvPr>
          <p:cNvSpPr/>
          <p:nvPr/>
        </p:nvSpPr>
        <p:spPr>
          <a:xfrm>
            <a:off x="17522458" y="6595222"/>
            <a:ext cx="6069328" cy="1214068"/>
          </a:xfrm>
          <a:prstGeom prst="roundRect">
            <a:avLst>
              <a:gd name="adj" fmla="val 31476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2400" b="1" dirty="0">
              <a:solidFill>
                <a:schemeClr val="tx1"/>
              </a:solidFill>
              <a:latin typeface="F37 Ginger" panose="00000500000000000000" pitchFamily="50" charset="0"/>
            </a:endParaRPr>
          </a:p>
        </p:txBody>
      </p:sp>
      <p:sp>
        <p:nvSpPr>
          <p:cNvPr id="25" name="Rectangle: Rounded Corners 28">
            <a:extLst>
              <a:ext uri="{FF2B5EF4-FFF2-40B4-BE49-F238E27FC236}">
                <a16:creationId xmlns:a16="http://schemas.microsoft.com/office/drawing/2014/main" id="{0A5DFCA9-DD0F-919C-68BB-5CDAB592438F}"/>
              </a:ext>
            </a:extLst>
          </p:cNvPr>
          <p:cNvSpPr/>
          <p:nvPr/>
        </p:nvSpPr>
        <p:spPr>
          <a:xfrm>
            <a:off x="16200106" y="5883644"/>
            <a:ext cx="7538104" cy="7111768"/>
          </a:xfrm>
          <a:prstGeom prst="roundRect">
            <a:avLst>
              <a:gd name="adj" fmla="val 31476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F37 Ginger" panose="00000500000000000000" pitchFamily="50" charset="0"/>
              </a:rPr>
              <a:t>Amélioration de la marge opérationnelle</a:t>
            </a:r>
          </a:p>
          <a:p>
            <a:pPr algn="ctr"/>
            <a:endParaRPr lang="fr-FR" sz="3200" dirty="0">
              <a:latin typeface="F37 Ginger" panose="00000500000000000000" pitchFamily="50" charset="0"/>
            </a:endParaRPr>
          </a:p>
          <a:p>
            <a:pPr algn="ctr"/>
            <a:r>
              <a:rPr lang="fr-FR" sz="3200" dirty="0">
                <a:latin typeface="F37 Ginger" panose="00000500000000000000" pitchFamily="50" charset="0"/>
              </a:rPr>
              <a:t>Opportunité de se démarquer par leur proposition de valeur et leurs connaissances</a:t>
            </a:r>
            <a:endParaRPr lang="en-US" sz="3200" dirty="0">
              <a:latin typeface="F37 Ginger" panose="00000500000000000000" pitchFamily="50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F37 Ginger" panose="00000500000000000000" pitchFamily="50" charset="0"/>
            </a:endParaRPr>
          </a:p>
          <a:p>
            <a:pPr algn="ctr"/>
            <a:r>
              <a:rPr lang="en-US" sz="3200" dirty="0" err="1">
                <a:latin typeface="F37 Ginger" panose="00000500000000000000" pitchFamily="50" charset="0"/>
              </a:rPr>
              <a:t>Satisfaire</a:t>
            </a:r>
            <a:r>
              <a:rPr lang="en-US" sz="3200" dirty="0">
                <a:latin typeface="F37 Ginger" panose="00000500000000000000" pitchFamily="50" charset="0"/>
              </a:rPr>
              <a:t> </a:t>
            </a:r>
            <a:r>
              <a:rPr lang="en-US" sz="3200" dirty="0" err="1">
                <a:latin typeface="F37 Ginger" panose="00000500000000000000" pitchFamily="50" charset="0"/>
              </a:rPr>
              <a:t>l’augmentation</a:t>
            </a:r>
            <a:r>
              <a:rPr lang="en-US" sz="3200" dirty="0">
                <a:latin typeface="F37 Ginger" panose="00000500000000000000" pitchFamily="50" charset="0"/>
              </a:rPr>
              <a:t> </a:t>
            </a:r>
          </a:p>
          <a:p>
            <a:pPr algn="ctr"/>
            <a:r>
              <a:rPr lang="en-US" sz="3200" dirty="0">
                <a:latin typeface="F37 Ginger" panose="00000500000000000000" pitchFamily="50" charset="0"/>
              </a:rPr>
              <a:t>de la </a:t>
            </a:r>
            <a:r>
              <a:rPr lang="en-US" sz="3200" dirty="0" err="1">
                <a:latin typeface="F37 Ginger" panose="00000500000000000000" pitchFamily="50" charset="0"/>
              </a:rPr>
              <a:t>demande</a:t>
            </a:r>
            <a:endParaRPr lang="en-US" sz="3200" dirty="0">
              <a:latin typeface="F37 Ginger" panose="00000500000000000000" pitchFamily="50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F37 Ginger" panose="00000500000000000000" pitchFamily="50" charset="0"/>
            </a:endParaRPr>
          </a:p>
        </p:txBody>
      </p:sp>
      <p:sp>
        <p:nvSpPr>
          <p:cNvPr id="26" name="Rectangle: Rounded Corners 28">
            <a:extLst>
              <a:ext uri="{FF2B5EF4-FFF2-40B4-BE49-F238E27FC236}">
                <a16:creationId xmlns:a16="http://schemas.microsoft.com/office/drawing/2014/main" id="{37140D96-5615-8EA7-DC33-2A1DA7140AD6}"/>
              </a:ext>
            </a:extLst>
          </p:cNvPr>
          <p:cNvSpPr/>
          <p:nvPr/>
        </p:nvSpPr>
        <p:spPr>
          <a:xfrm>
            <a:off x="17120156" y="8323142"/>
            <a:ext cx="6854400" cy="902284"/>
          </a:xfrm>
          <a:prstGeom prst="roundRect">
            <a:avLst>
              <a:gd name="adj" fmla="val 31476"/>
            </a:avLst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2400" b="1" dirty="0">
              <a:solidFill>
                <a:schemeClr val="tx1"/>
              </a:solidFill>
              <a:latin typeface="F37 Ginge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CE85F-F560-FA64-3A60-4F4D1574B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0D287FBE-2E20-064B-777D-303F4FCC80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 b="8988"/>
          <a:stretch/>
        </p:blipFill>
        <p:spPr>
          <a:xfrm>
            <a:off x="1563690" y="0"/>
            <a:ext cx="21259800" cy="9809018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82B8522-2090-95CD-EA22-02A300DCC8FA}"/>
              </a:ext>
            </a:extLst>
          </p:cNvPr>
          <p:cNvSpPr>
            <a:spLocks/>
          </p:cNvSpPr>
          <p:nvPr/>
        </p:nvSpPr>
        <p:spPr bwMode="auto">
          <a:xfrm>
            <a:off x="-5555297" y="-19117939"/>
            <a:ext cx="35497771" cy="35497769"/>
          </a:xfrm>
          <a:custGeom>
            <a:avLst/>
            <a:gdLst>
              <a:gd name="connsiteX0" fmla="*/ 19523774 w 39047548"/>
              <a:gd name="connsiteY0" fmla="*/ 9083811 h 39047546"/>
              <a:gd name="connsiteX1" fmla="*/ 13311798 w 39047548"/>
              <a:gd name="connsiteY1" fmla="*/ 11656757 h 39047546"/>
              <a:gd name="connsiteX2" fmla="*/ 11660059 w 39047548"/>
              <a:gd name="connsiteY2" fmla="*/ 13309190 h 39047546"/>
              <a:gd name="connsiteX3" fmla="*/ 11660059 w 39047548"/>
              <a:gd name="connsiteY3" fmla="*/ 25738358 h 39047546"/>
              <a:gd name="connsiteX4" fmla="*/ 13311798 w 39047548"/>
              <a:gd name="connsiteY4" fmla="*/ 27390790 h 39047546"/>
              <a:gd name="connsiteX5" fmla="*/ 25735750 w 39047548"/>
              <a:gd name="connsiteY5" fmla="*/ 27390790 h 39047546"/>
              <a:gd name="connsiteX6" fmla="*/ 27387488 w 39047548"/>
              <a:gd name="connsiteY6" fmla="*/ 25738358 h 39047546"/>
              <a:gd name="connsiteX7" fmla="*/ 27387488 w 39047548"/>
              <a:gd name="connsiteY7" fmla="*/ 13309190 h 39047546"/>
              <a:gd name="connsiteX8" fmla="*/ 25735750 w 39047548"/>
              <a:gd name="connsiteY8" fmla="*/ 11656757 h 39047546"/>
              <a:gd name="connsiteX9" fmla="*/ 19523774 w 39047548"/>
              <a:gd name="connsiteY9" fmla="*/ 9083811 h 39047546"/>
              <a:gd name="connsiteX10" fmla="*/ 19523774 w 39047548"/>
              <a:gd name="connsiteY10" fmla="*/ 0 h 39047546"/>
              <a:gd name="connsiteX11" fmla="*/ 39047548 w 39047548"/>
              <a:gd name="connsiteY11" fmla="*/ 19523774 h 39047546"/>
              <a:gd name="connsiteX12" fmla="*/ 19523774 w 39047548"/>
              <a:gd name="connsiteY12" fmla="*/ 39047546 h 39047546"/>
              <a:gd name="connsiteX13" fmla="*/ 0 w 39047548"/>
              <a:gd name="connsiteY13" fmla="*/ 19523774 h 39047546"/>
              <a:gd name="connsiteX14" fmla="*/ 19523774 w 39047548"/>
              <a:gd name="connsiteY14" fmla="*/ 0 h 3904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047548" h="39047546">
                <a:moveTo>
                  <a:pt x="19523774" y="9083811"/>
                </a:moveTo>
                <a:cubicBezTo>
                  <a:pt x="17275075" y="9083811"/>
                  <a:pt x="15026376" y="9941460"/>
                  <a:pt x="13311798" y="11656757"/>
                </a:cubicBezTo>
                <a:cubicBezTo>
                  <a:pt x="13311798" y="11656757"/>
                  <a:pt x="13311798" y="11656757"/>
                  <a:pt x="11660059" y="13309190"/>
                </a:cubicBezTo>
                <a:cubicBezTo>
                  <a:pt x="8230904" y="16739783"/>
                  <a:pt x="8230904" y="22307764"/>
                  <a:pt x="11660059" y="25738358"/>
                </a:cubicBezTo>
                <a:cubicBezTo>
                  <a:pt x="11660059" y="25738358"/>
                  <a:pt x="11660059" y="25738358"/>
                  <a:pt x="13311798" y="27390790"/>
                </a:cubicBezTo>
                <a:cubicBezTo>
                  <a:pt x="16740953" y="30821386"/>
                  <a:pt x="22306595" y="30821386"/>
                  <a:pt x="25735750" y="27390790"/>
                </a:cubicBezTo>
                <a:cubicBezTo>
                  <a:pt x="25735750" y="27390790"/>
                  <a:pt x="25735750" y="27390790"/>
                  <a:pt x="27387488" y="25738358"/>
                </a:cubicBezTo>
                <a:cubicBezTo>
                  <a:pt x="30816644" y="22307764"/>
                  <a:pt x="30816644" y="16739783"/>
                  <a:pt x="27387488" y="13309190"/>
                </a:cubicBezTo>
                <a:cubicBezTo>
                  <a:pt x="27387488" y="13309190"/>
                  <a:pt x="27387488" y="13309190"/>
                  <a:pt x="25735750" y="11656757"/>
                </a:cubicBezTo>
                <a:cubicBezTo>
                  <a:pt x="24021172" y="9941460"/>
                  <a:pt x="21772473" y="9083811"/>
                  <a:pt x="19523774" y="9083811"/>
                </a:cubicBezTo>
                <a:close/>
                <a:moveTo>
                  <a:pt x="19523774" y="0"/>
                </a:moveTo>
                <a:cubicBezTo>
                  <a:pt x="30306456" y="0"/>
                  <a:pt x="39047548" y="8741091"/>
                  <a:pt x="39047548" y="19523774"/>
                </a:cubicBezTo>
                <a:cubicBezTo>
                  <a:pt x="39047548" y="30306456"/>
                  <a:pt x="30306456" y="39047546"/>
                  <a:pt x="19523774" y="39047546"/>
                </a:cubicBezTo>
                <a:cubicBezTo>
                  <a:pt x="8741091" y="39047546"/>
                  <a:pt x="0" y="30306456"/>
                  <a:pt x="0" y="19523774"/>
                </a:cubicBezTo>
                <a:cubicBezTo>
                  <a:pt x="0" y="8741091"/>
                  <a:pt x="8741091" y="0"/>
                  <a:pt x="195237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441F01-C1FD-463B-EC68-012C828B9E67}"/>
              </a:ext>
            </a:extLst>
          </p:cNvPr>
          <p:cNvSpPr txBox="1"/>
          <p:nvPr/>
        </p:nvSpPr>
        <p:spPr>
          <a:xfrm>
            <a:off x="5508172" y="2068061"/>
            <a:ext cx="13530206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241300" sx="102000" sy="102000" algn="ctr" rotWithShape="0">
                    <a:srgbClr val="141B4D">
                      <a:alpha val="66000"/>
                    </a:srgbClr>
                  </a:outerShdw>
                </a:effectLst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L’intelligence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41300" sx="102000" sy="102000" algn="ctr" rotWithShape="0">
                    <a:srgbClr val="141B4D">
                      <a:alpha val="66000"/>
                    </a:srgbClr>
                  </a:outerShdw>
                </a:effectLst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qui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241300" sx="102000" sy="102000" algn="ctr" rotWithShape="0">
                    <a:srgbClr val="141B4D">
                      <a:alpha val="66000"/>
                    </a:srgbClr>
                  </a:outerShdw>
                </a:effectLst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opmitise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241300" sx="102000" sy="102000" algn="ctr" rotWithShape="0">
                    <a:srgbClr val="141B4D">
                      <a:alpha val="66000"/>
                    </a:srgbClr>
                  </a:outerShdw>
                </a:effectLst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le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241300" sx="102000" sy="102000" algn="ctr" rotWithShape="0">
                    <a:srgbClr val="141B4D">
                      <a:alpha val="66000"/>
                    </a:srgbClr>
                  </a:outerShdw>
                </a:effectLst>
                <a:uLnTx/>
                <a:uFillTx/>
                <a:latin typeface="F37 Ginger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froid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41300" sx="102000" sy="102000" algn="ctr" rotWithShape="0">
                  <a:srgbClr val="141B4D">
                    <a:alpha val="66000"/>
                  </a:srgbClr>
                </a:outerShdw>
              </a:effectLst>
              <a:uLnTx/>
              <a:uFillTx/>
              <a:latin typeface="F37 Ginger" panose="00000500000000000000" pitchFamily="5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5E17546-EEBC-CB0E-DF18-2063E7C0CA40}"/>
              </a:ext>
            </a:extLst>
          </p:cNvPr>
          <p:cNvSpPr>
            <a:spLocks/>
          </p:cNvSpPr>
          <p:nvPr/>
        </p:nvSpPr>
        <p:spPr bwMode="auto">
          <a:xfrm>
            <a:off x="-7330186" y="-20892828"/>
            <a:ext cx="39047548" cy="39047546"/>
          </a:xfrm>
          <a:custGeom>
            <a:avLst/>
            <a:gdLst>
              <a:gd name="connsiteX0" fmla="*/ 19523774 w 39047548"/>
              <a:gd name="connsiteY0" fmla="*/ 9083811 h 39047546"/>
              <a:gd name="connsiteX1" fmla="*/ 13311798 w 39047548"/>
              <a:gd name="connsiteY1" fmla="*/ 11656757 h 39047546"/>
              <a:gd name="connsiteX2" fmla="*/ 11660059 w 39047548"/>
              <a:gd name="connsiteY2" fmla="*/ 13309190 h 39047546"/>
              <a:gd name="connsiteX3" fmla="*/ 11660059 w 39047548"/>
              <a:gd name="connsiteY3" fmla="*/ 25738358 h 39047546"/>
              <a:gd name="connsiteX4" fmla="*/ 13311798 w 39047548"/>
              <a:gd name="connsiteY4" fmla="*/ 27390790 h 39047546"/>
              <a:gd name="connsiteX5" fmla="*/ 25735750 w 39047548"/>
              <a:gd name="connsiteY5" fmla="*/ 27390790 h 39047546"/>
              <a:gd name="connsiteX6" fmla="*/ 27387488 w 39047548"/>
              <a:gd name="connsiteY6" fmla="*/ 25738358 h 39047546"/>
              <a:gd name="connsiteX7" fmla="*/ 27387488 w 39047548"/>
              <a:gd name="connsiteY7" fmla="*/ 13309190 h 39047546"/>
              <a:gd name="connsiteX8" fmla="*/ 25735750 w 39047548"/>
              <a:gd name="connsiteY8" fmla="*/ 11656757 h 39047546"/>
              <a:gd name="connsiteX9" fmla="*/ 19523774 w 39047548"/>
              <a:gd name="connsiteY9" fmla="*/ 9083811 h 39047546"/>
              <a:gd name="connsiteX10" fmla="*/ 19523774 w 39047548"/>
              <a:gd name="connsiteY10" fmla="*/ 0 h 39047546"/>
              <a:gd name="connsiteX11" fmla="*/ 39047548 w 39047548"/>
              <a:gd name="connsiteY11" fmla="*/ 19523774 h 39047546"/>
              <a:gd name="connsiteX12" fmla="*/ 19523774 w 39047548"/>
              <a:gd name="connsiteY12" fmla="*/ 39047546 h 39047546"/>
              <a:gd name="connsiteX13" fmla="*/ 0 w 39047548"/>
              <a:gd name="connsiteY13" fmla="*/ 19523774 h 39047546"/>
              <a:gd name="connsiteX14" fmla="*/ 19523774 w 39047548"/>
              <a:gd name="connsiteY14" fmla="*/ 0 h 3904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047548" h="39047546">
                <a:moveTo>
                  <a:pt x="19523774" y="9083811"/>
                </a:moveTo>
                <a:cubicBezTo>
                  <a:pt x="17275075" y="9083811"/>
                  <a:pt x="15026376" y="9941460"/>
                  <a:pt x="13311798" y="11656757"/>
                </a:cubicBezTo>
                <a:cubicBezTo>
                  <a:pt x="13311798" y="11656757"/>
                  <a:pt x="13311798" y="11656757"/>
                  <a:pt x="11660059" y="13309190"/>
                </a:cubicBezTo>
                <a:cubicBezTo>
                  <a:pt x="8230904" y="16739783"/>
                  <a:pt x="8230904" y="22307764"/>
                  <a:pt x="11660059" y="25738358"/>
                </a:cubicBezTo>
                <a:cubicBezTo>
                  <a:pt x="11660059" y="25738358"/>
                  <a:pt x="11660059" y="25738358"/>
                  <a:pt x="13311798" y="27390790"/>
                </a:cubicBezTo>
                <a:cubicBezTo>
                  <a:pt x="16740953" y="30821386"/>
                  <a:pt x="22306595" y="30821386"/>
                  <a:pt x="25735750" y="27390790"/>
                </a:cubicBezTo>
                <a:cubicBezTo>
                  <a:pt x="25735750" y="27390790"/>
                  <a:pt x="25735750" y="27390790"/>
                  <a:pt x="27387488" y="25738358"/>
                </a:cubicBezTo>
                <a:cubicBezTo>
                  <a:pt x="30816644" y="22307764"/>
                  <a:pt x="30816644" y="16739783"/>
                  <a:pt x="27387488" y="13309190"/>
                </a:cubicBezTo>
                <a:cubicBezTo>
                  <a:pt x="27387488" y="13309190"/>
                  <a:pt x="27387488" y="13309190"/>
                  <a:pt x="25735750" y="11656757"/>
                </a:cubicBezTo>
                <a:cubicBezTo>
                  <a:pt x="24021172" y="9941460"/>
                  <a:pt x="21772473" y="9083811"/>
                  <a:pt x="19523774" y="9083811"/>
                </a:cubicBezTo>
                <a:close/>
                <a:moveTo>
                  <a:pt x="19523774" y="0"/>
                </a:moveTo>
                <a:cubicBezTo>
                  <a:pt x="30306456" y="0"/>
                  <a:pt x="39047548" y="8741091"/>
                  <a:pt x="39047548" y="19523774"/>
                </a:cubicBezTo>
                <a:cubicBezTo>
                  <a:pt x="39047548" y="30306456"/>
                  <a:pt x="30306456" y="39047546"/>
                  <a:pt x="19523774" y="39047546"/>
                </a:cubicBezTo>
                <a:cubicBezTo>
                  <a:pt x="8741091" y="39047546"/>
                  <a:pt x="0" y="30306456"/>
                  <a:pt x="0" y="19523774"/>
                </a:cubicBezTo>
                <a:cubicBezTo>
                  <a:pt x="0" y="8741091"/>
                  <a:pt x="8741091" y="0"/>
                  <a:pt x="19523774" y="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431800" dist="139700" dir="4860000" algn="tl" rotWithShape="0">
              <a:schemeClr val="tx2">
                <a:lumMod val="50000"/>
                <a:alpha val="40000"/>
              </a:schemeClr>
            </a:outerShdw>
          </a:effec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280373-1959-F764-9552-BD15A18B4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034" y="11341432"/>
            <a:ext cx="1204456" cy="15790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0C53E8-34C4-C16C-E2FB-5FAE81DE5EA9}"/>
              </a:ext>
            </a:extLst>
          </p:cNvPr>
          <p:cNvSpPr txBox="1">
            <a:spLocks/>
          </p:cNvSpPr>
          <p:nvPr/>
        </p:nvSpPr>
        <p:spPr>
          <a:xfrm>
            <a:off x="1563688" y="9571237"/>
            <a:ext cx="21259800" cy="1822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Est-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ce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que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 vous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anticipez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ou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 vous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vous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adaptez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j-ea"/>
                <a:cs typeface="+mj-cs"/>
              </a:rPr>
              <a:t>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49BEB15-E993-7368-7045-31C49D480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53" y="11098124"/>
            <a:ext cx="4731909" cy="1822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A0242F-D4F8-0304-2104-58206D5E222A}"/>
              </a:ext>
            </a:extLst>
          </p:cNvPr>
          <p:cNvSpPr txBox="1">
            <a:spLocks/>
          </p:cNvSpPr>
          <p:nvPr/>
        </p:nvSpPr>
        <p:spPr>
          <a:xfrm>
            <a:off x="7202489" y="11098124"/>
            <a:ext cx="21259800" cy="1822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F37 Ginger" panose="00000500000000000000" pitchFamily="50" charset="0"/>
              </a:rPr>
              <a:t>vestevez@grahoc.com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F37 Ginger" panose="00000500000000000000" pitchFamily="50" charset="0"/>
              </a:rPr>
              <a:t>+34.673.654.084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05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C0C54-B7F6-73B7-7CB0-846B9882D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9">
            <a:extLst>
              <a:ext uri="{FF2B5EF4-FFF2-40B4-BE49-F238E27FC236}">
                <a16:creationId xmlns:a16="http://schemas.microsoft.com/office/drawing/2014/main" id="{A1D98804-295D-1FCD-68C5-72BA61FE2DA5}"/>
              </a:ext>
            </a:extLst>
          </p:cNvPr>
          <p:cNvSpPr txBox="1"/>
          <p:nvPr/>
        </p:nvSpPr>
        <p:spPr>
          <a:xfrm>
            <a:off x="0" y="802262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Un regard sur l’intelligence artificielle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9A892A-1BC3-0C93-7B5D-6C4733268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694" y="2553920"/>
            <a:ext cx="2543530" cy="21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A3423-D949-2E08-4A70-EC6C23EB5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36">
            <a:extLst>
              <a:ext uri="{FF2B5EF4-FFF2-40B4-BE49-F238E27FC236}">
                <a16:creationId xmlns:a16="http://schemas.microsoft.com/office/drawing/2014/main" id="{6665499F-DFAA-15EE-8EDF-B8B091FA3BE5}"/>
              </a:ext>
            </a:extLst>
          </p:cNvPr>
          <p:cNvSpPr txBox="1"/>
          <p:nvPr/>
        </p:nvSpPr>
        <p:spPr>
          <a:xfrm>
            <a:off x="527414" y="11596021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 CO2 transcritique 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4" name="TextBox 169">
            <a:extLst>
              <a:ext uri="{FF2B5EF4-FFF2-40B4-BE49-F238E27FC236}">
                <a16:creationId xmlns:a16="http://schemas.microsoft.com/office/drawing/2014/main" id="{311CD28A-26CA-0BC0-BD5E-7CABBC4AC20C}"/>
              </a:ext>
            </a:extLst>
          </p:cNvPr>
          <p:cNvSpPr txBox="1"/>
          <p:nvPr/>
        </p:nvSpPr>
        <p:spPr>
          <a:xfrm>
            <a:off x="0" y="802262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6000" b="1" dirty="0">
                <a:solidFill>
                  <a:srgbClr val="141B4D"/>
                </a:solidFill>
                <a:latin typeface="F37 Ginger" panose="00000500000000000000" pitchFamily="50" charset="0"/>
              </a:rPr>
              <a:t>Un regard sur l’intelligence artificielle</a:t>
            </a:r>
            <a:endParaRPr lang="en-US" sz="6000" b="1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C81186-8A7B-663A-A8CE-5417CBC78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694" y="2553920"/>
            <a:ext cx="2543530" cy="2152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836664-E7BD-70BF-44BF-0E7846C34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026" y="5652752"/>
            <a:ext cx="1962000" cy="16527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81CCC96-AC26-F0BF-1FC0-9AE9610E3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8556" y="5652750"/>
            <a:ext cx="1962000" cy="1750708"/>
          </a:xfrm>
          <a:prstGeom prst="rect">
            <a:avLst/>
          </a:prstGeom>
        </p:spPr>
      </p:pic>
      <p:sp>
        <p:nvSpPr>
          <p:cNvPr id="9" name="TextBox 169">
            <a:extLst>
              <a:ext uri="{FF2B5EF4-FFF2-40B4-BE49-F238E27FC236}">
                <a16:creationId xmlns:a16="http://schemas.microsoft.com/office/drawing/2014/main" id="{BBF6E482-E3FF-7F4B-C18E-72A897B4D464}"/>
              </a:ext>
            </a:extLst>
          </p:cNvPr>
          <p:cNvSpPr txBox="1"/>
          <p:nvPr/>
        </p:nvSpPr>
        <p:spPr>
          <a:xfrm>
            <a:off x="12422459" y="7431625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À but </a:t>
            </a:r>
          </a:p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Linguistique</a:t>
            </a:r>
            <a:endParaRPr lang="en-US" sz="4800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sp>
        <p:nvSpPr>
          <p:cNvPr id="10" name="TextBox 169">
            <a:extLst>
              <a:ext uri="{FF2B5EF4-FFF2-40B4-BE49-F238E27FC236}">
                <a16:creationId xmlns:a16="http://schemas.microsoft.com/office/drawing/2014/main" id="{E84D71DE-A836-706B-5677-9EC2A8945C36}"/>
              </a:ext>
            </a:extLst>
          </p:cNvPr>
          <p:cNvSpPr txBox="1"/>
          <p:nvPr/>
        </p:nvSpPr>
        <p:spPr>
          <a:xfrm>
            <a:off x="5592065" y="7431625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À but</a:t>
            </a:r>
          </a:p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 Mathématique</a:t>
            </a:r>
            <a:endParaRPr lang="en-US" sz="4800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sp>
        <p:nvSpPr>
          <p:cNvPr id="11" name="TextBox 169">
            <a:extLst>
              <a:ext uri="{FF2B5EF4-FFF2-40B4-BE49-F238E27FC236}">
                <a16:creationId xmlns:a16="http://schemas.microsoft.com/office/drawing/2014/main" id="{F89ACC15-EEEE-F993-0925-E4B1630654E2}"/>
              </a:ext>
            </a:extLst>
          </p:cNvPr>
          <p:cNvSpPr txBox="1"/>
          <p:nvPr/>
        </p:nvSpPr>
        <p:spPr>
          <a:xfrm>
            <a:off x="5592065" y="10216891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Matériel Mathématique</a:t>
            </a:r>
            <a:endParaRPr lang="en-US" sz="4800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4CA3083D-DF09-9268-EEC2-98852936FE84}"/>
              </a:ext>
            </a:extLst>
          </p:cNvPr>
          <p:cNvSpPr/>
          <p:nvPr/>
        </p:nvSpPr>
        <p:spPr>
          <a:xfrm rot="16200000">
            <a:off x="8268358" y="9387226"/>
            <a:ext cx="1248937" cy="477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extBox 169">
            <a:extLst>
              <a:ext uri="{FF2B5EF4-FFF2-40B4-BE49-F238E27FC236}">
                <a16:creationId xmlns:a16="http://schemas.microsoft.com/office/drawing/2014/main" id="{973833EC-956E-9F4B-0A8A-BCF6D0EE9D1B}"/>
              </a:ext>
            </a:extLst>
          </p:cNvPr>
          <p:cNvSpPr txBox="1"/>
          <p:nvPr/>
        </p:nvSpPr>
        <p:spPr>
          <a:xfrm>
            <a:off x="12279080" y="10213176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Matériel </a:t>
            </a:r>
          </a:p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Linguistique</a:t>
            </a:r>
            <a:endParaRPr lang="en-US" sz="4800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20F7840-761B-B999-93C8-A7CBE63BB7F6}"/>
              </a:ext>
            </a:extLst>
          </p:cNvPr>
          <p:cNvSpPr/>
          <p:nvPr/>
        </p:nvSpPr>
        <p:spPr>
          <a:xfrm rot="16200000">
            <a:off x="14955373" y="9383511"/>
            <a:ext cx="1248937" cy="477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936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D9B37-CA49-5AB0-B2AB-6D334C591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9">
            <a:extLst>
              <a:ext uri="{FF2B5EF4-FFF2-40B4-BE49-F238E27FC236}">
                <a16:creationId xmlns:a16="http://schemas.microsoft.com/office/drawing/2014/main" id="{59537567-C380-8DDE-BA30-A9BDB8307A72}"/>
              </a:ext>
            </a:extLst>
          </p:cNvPr>
          <p:cNvSpPr txBox="1"/>
          <p:nvPr/>
        </p:nvSpPr>
        <p:spPr>
          <a:xfrm>
            <a:off x="0" y="802262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6000" b="1" dirty="0">
                <a:solidFill>
                  <a:srgbClr val="141B4D"/>
                </a:solidFill>
                <a:latin typeface="F37 Ginger" panose="00000500000000000000" pitchFamily="50" charset="0"/>
              </a:rPr>
              <a:t>Un regard sur l’intelligence artificielle</a:t>
            </a:r>
            <a:endParaRPr lang="en-US" sz="6000" b="1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34EC24-B2E8-4217-2FE8-C90609DA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11150694" y="2553920"/>
            <a:ext cx="2543530" cy="2152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7592D-F995-B003-001E-9D882CA2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026" y="5652752"/>
            <a:ext cx="1962000" cy="16527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EEA2A8-63CF-6C53-FFF9-ED17323574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"/>
          </a:blip>
          <a:stretch>
            <a:fillRect/>
          </a:stretch>
        </p:blipFill>
        <p:spPr>
          <a:xfrm>
            <a:off x="14788556" y="5652750"/>
            <a:ext cx="1962000" cy="1750708"/>
          </a:xfrm>
          <a:prstGeom prst="rect">
            <a:avLst/>
          </a:prstGeom>
        </p:spPr>
      </p:pic>
      <p:sp>
        <p:nvSpPr>
          <p:cNvPr id="9" name="TextBox 169">
            <a:extLst>
              <a:ext uri="{FF2B5EF4-FFF2-40B4-BE49-F238E27FC236}">
                <a16:creationId xmlns:a16="http://schemas.microsoft.com/office/drawing/2014/main" id="{8BEA2359-17AF-1840-163A-BC0973F0439C}"/>
              </a:ext>
            </a:extLst>
          </p:cNvPr>
          <p:cNvSpPr txBox="1"/>
          <p:nvPr/>
        </p:nvSpPr>
        <p:spPr>
          <a:xfrm>
            <a:off x="12422459" y="7431625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dirty="0">
                <a:solidFill>
                  <a:schemeClr val="bg1">
                    <a:lumMod val="85000"/>
                  </a:schemeClr>
                </a:solidFill>
                <a:latin typeface="F37 Ginger" panose="00000500000000000000" pitchFamily="50" charset="0"/>
              </a:rPr>
              <a:t>À but</a:t>
            </a:r>
          </a:p>
          <a:p>
            <a:pPr lvl="0" algn="ctr">
              <a:defRPr/>
            </a:pPr>
            <a:r>
              <a:rPr lang="fr-FR" sz="4800" dirty="0">
                <a:solidFill>
                  <a:schemeClr val="bg1">
                    <a:lumMod val="85000"/>
                  </a:schemeClr>
                </a:solidFill>
                <a:latin typeface="F37 Ginger" panose="00000500000000000000" pitchFamily="50" charset="0"/>
              </a:rPr>
              <a:t>Linguistique</a:t>
            </a:r>
            <a:endParaRPr lang="en-US" sz="4800" dirty="0">
              <a:solidFill>
                <a:schemeClr val="bg1">
                  <a:lumMod val="85000"/>
                </a:schemeClr>
              </a:solidFill>
              <a:latin typeface="F37 Ginger" panose="00000500000000000000" pitchFamily="50" charset="0"/>
            </a:endParaRPr>
          </a:p>
        </p:txBody>
      </p:sp>
      <p:sp>
        <p:nvSpPr>
          <p:cNvPr id="10" name="TextBox 169">
            <a:extLst>
              <a:ext uri="{FF2B5EF4-FFF2-40B4-BE49-F238E27FC236}">
                <a16:creationId xmlns:a16="http://schemas.microsoft.com/office/drawing/2014/main" id="{80A55090-07DF-6C69-44D7-20B0E12BDB48}"/>
              </a:ext>
            </a:extLst>
          </p:cNvPr>
          <p:cNvSpPr txBox="1"/>
          <p:nvPr/>
        </p:nvSpPr>
        <p:spPr>
          <a:xfrm>
            <a:off x="5592065" y="7431625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À but</a:t>
            </a:r>
          </a:p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 Mathématique</a:t>
            </a:r>
            <a:endParaRPr lang="en-US" sz="4800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sp>
        <p:nvSpPr>
          <p:cNvPr id="11" name="TextBox 169">
            <a:extLst>
              <a:ext uri="{FF2B5EF4-FFF2-40B4-BE49-F238E27FC236}">
                <a16:creationId xmlns:a16="http://schemas.microsoft.com/office/drawing/2014/main" id="{B0B04B93-55D7-642A-DB5D-9A84855BEC9F}"/>
              </a:ext>
            </a:extLst>
          </p:cNvPr>
          <p:cNvSpPr txBox="1"/>
          <p:nvPr/>
        </p:nvSpPr>
        <p:spPr>
          <a:xfrm>
            <a:off x="5592065" y="10216891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dirty="0">
                <a:solidFill>
                  <a:srgbClr val="141B4D"/>
                </a:solidFill>
                <a:latin typeface="F37 Ginger" panose="00000500000000000000" pitchFamily="50" charset="0"/>
              </a:rPr>
              <a:t>Matériel Mathématique</a:t>
            </a:r>
            <a:endParaRPr lang="en-US" sz="4800" dirty="0">
              <a:solidFill>
                <a:srgbClr val="141B4D"/>
              </a:solidFill>
              <a:latin typeface="F37 Ginger" panose="00000500000000000000" pitchFamily="50" charset="0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50CCDFDA-5441-DEB9-2261-9F7BB9BF2262}"/>
              </a:ext>
            </a:extLst>
          </p:cNvPr>
          <p:cNvSpPr/>
          <p:nvPr/>
        </p:nvSpPr>
        <p:spPr>
          <a:xfrm rot="16200000">
            <a:off x="8268358" y="9387226"/>
            <a:ext cx="1248937" cy="477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extBox 169">
            <a:extLst>
              <a:ext uri="{FF2B5EF4-FFF2-40B4-BE49-F238E27FC236}">
                <a16:creationId xmlns:a16="http://schemas.microsoft.com/office/drawing/2014/main" id="{B211D2FF-B811-97EB-CF3F-20DA48506627}"/>
              </a:ext>
            </a:extLst>
          </p:cNvPr>
          <p:cNvSpPr txBox="1"/>
          <p:nvPr/>
        </p:nvSpPr>
        <p:spPr>
          <a:xfrm>
            <a:off x="12279080" y="10213176"/>
            <a:ext cx="660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dirty="0" err="1">
                <a:solidFill>
                  <a:schemeClr val="bg1">
                    <a:lumMod val="85000"/>
                  </a:schemeClr>
                </a:solidFill>
                <a:latin typeface="F37 Ginger" panose="00000500000000000000" pitchFamily="50" charset="0"/>
              </a:rPr>
              <a:t>Materiel</a:t>
            </a:r>
            <a:r>
              <a:rPr lang="fr-FR" sz="4800" dirty="0">
                <a:solidFill>
                  <a:schemeClr val="bg1">
                    <a:lumMod val="85000"/>
                  </a:schemeClr>
                </a:solidFill>
                <a:latin typeface="F37 Ginger" panose="00000500000000000000" pitchFamily="50" charset="0"/>
              </a:rPr>
              <a:t> </a:t>
            </a:r>
          </a:p>
          <a:p>
            <a:pPr lvl="0" algn="ctr">
              <a:defRPr/>
            </a:pPr>
            <a:r>
              <a:rPr lang="fr-FR" sz="4800" dirty="0">
                <a:solidFill>
                  <a:schemeClr val="bg1">
                    <a:lumMod val="85000"/>
                  </a:schemeClr>
                </a:solidFill>
                <a:latin typeface="F37 Ginger" panose="00000500000000000000" pitchFamily="50" charset="0"/>
              </a:rPr>
              <a:t>Linguistique</a:t>
            </a:r>
            <a:endParaRPr lang="en-US" sz="4800" dirty="0">
              <a:solidFill>
                <a:schemeClr val="bg1">
                  <a:lumMod val="85000"/>
                </a:schemeClr>
              </a:solidFill>
              <a:latin typeface="F37 Ginger" panose="00000500000000000000" pitchFamily="50" charset="0"/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0CA6C395-0B0E-80F3-D58E-CDE9B1EC1C5A}"/>
              </a:ext>
            </a:extLst>
          </p:cNvPr>
          <p:cNvSpPr/>
          <p:nvPr/>
        </p:nvSpPr>
        <p:spPr>
          <a:xfrm rot="16200000">
            <a:off x="14955373" y="9383511"/>
            <a:ext cx="1248937" cy="47705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4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9C8B-74E1-7F50-3267-C8DF36915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>
            <a:extLst>
              <a:ext uri="{FF2B5EF4-FFF2-40B4-BE49-F238E27FC236}">
                <a16:creationId xmlns:a16="http://schemas.microsoft.com/office/drawing/2014/main" id="{0DE0225B-66AD-DB65-E1B4-3559829EFF00}"/>
              </a:ext>
            </a:extLst>
          </p:cNvPr>
          <p:cNvGrpSpPr/>
          <p:nvPr/>
        </p:nvGrpSpPr>
        <p:grpSpPr>
          <a:xfrm>
            <a:off x="10555794" y="11564431"/>
            <a:ext cx="5718291" cy="1949974"/>
            <a:chOff x="10555794" y="11564431"/>
            <a:chExt cx="5718291" cy="1949974"/>
          </a:xfrm>
        </p:grpSpPr>
        <p:sp>
          <p:nvSpPr>
            <p:cNvPr id="33" name="TextBox 169">
              <a:extLst>
                <a:ext uri="{FF2B5EF4-FFF2-40B4-BE49-F238E27FC236}">
                  <a16:creationId xmlns:a16="http://schemas.microsoft.com/office/drawing/2014/main" id="{79CD2302-4F73-D798-6257-B6F5E01F5EED}"/>
                </a:ext>
              </a:extLst>
            </p:cNvPr>
            <p:cNvSpPr txBox="1"/>
            <p:nvPr/>
          </p:nvSpPr>
          <p:spPr>
            <a:xfrm>
              <a:off x="10555794" y="12806519"/>
              <a:ext cx="57182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37 Ginger" panose="00000500000000000000" pitchFamily="50" charset="0"/>
                  <a:ea typeface="+mn-ea"/>
                  <a:cs typeface="+mn-cs"/>
                </a:rPr>
                <a:t>Actifs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ECEB0931-46D3-E551-D890-EA1D70D0F689}"/>
                </a:ext>
              </a:extLst>
            </p:cNvPr>
            <p:cNvGrpSpPr/>
            <p:nvPr/>
          </p:nvGrpSpPr>
          <p:grpSpPr>
            <a:xfrm>
              <a:off x="11936340" y="11564431"/>
              <a:ext cx="2294642" cy="1327237"/>
              <a:chOff x="11936340" y="11564431"/>
              <a:chExt cx="2294642" cy="1327237"/>
            </a:xfrm>
          </p:grpSpPr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AC204D58-D1F3-8E24-7390-724907706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100000"/>
                        </a14:imgEffect>
                        <a14:imgEffect>
                          <a14:brightnessContrast bright="14000" contras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936340" y="11564431"/>
                <a:ext cx="1167476" cy="1327237"/>
              </a:xfrm>
              <a:prstGeom prst="rect">
                <a:avLst/>
              </a:prstGeom>
            </p:spPr>
          </p:pic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7C9DFD12-EE43-EA33-DB5E-ACC08D2ED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100000"/>
                        </a14:imgEffect>
                        <a14:imgEffect>
                          <a14:brightnessContrast bright="-32000" contras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192612" y="11686143"/>
                <a:ext cx="1038370" cy="1086002"/>
              </a:xfrm>
              <a:prstGeom prst="rect">
                <a:avLst/>
              </a:prstGeom>
            </p:spPr>
          </p:pic>
        </p:grp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57B46C2C-4BDD-7584-5A33-F26101EAE17D}"/>
              </a:ext>
            </a:extLst>
          </p:cNvPr>
          <p:cNvSpPr txBox="1"/>
          <p:nvPr/>
        </p:nvSpPr>
        <p:spPr>
          <a:xfrm>
            <a:off x="527414" y="11596021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 CO2 transcritique 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extBox 169">
            <a:extLst>
              <a:ext uri="{FF2B5EF4-FFF2-40B4-BE49-F238E27FC236}">
                <a16:creationId xmlns:a16="http://schemas.microsoft.com/office/drawing/2014/main" id="{4371EAC1-42F5-20ED-711F-513FE1F07ECE}"/>
              </a:ext>
            </a:extLst>
          </p:cNvPr>
          <p:cNvSpPr txBox="1"/>
          <p:nvPr/>
        </p:nvSpPr>
        <p:spPr>
          <a:xfrm>
            <a:off x="602161" y="145105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IA pour les systèmes de froid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9273E81F-1566-55FE-DC17-005853FF512D}"/>
              </a:ext>
            </a:extLst>
          </p:cNvPr>
          <p:cNvSpPr/>
          <p:nvPr/>
        </p:nvSpPr>
        <p:spPr>
          <a:xfrm>
            <a:off x="4560670" y="1394734"/>
            <a:ext cx="16715857" cy="12176162"/>
          </a:xfrm>
          <a:prstGeom prst="roundRect">
            <a:avLst/>
          </a:prstGeom>
          <a:noFill/>
          <a:ln w="152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1C5E1-E33A-681B-B8EB-244C687B5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o 45">
            <a:extLst>
              <a:ext uri="{FF2B5EF4-FFF2-40B4-BE49-F238E27FC236}">
                <a16:creationId xmlns:a16="http://schemas.microsoft.com/office/drawing/2014/main" id="{26E948E9-AC35-69DE-572D-C15CC2F2B5BF}"/>
              </a:ext>
            </a:extLst>
          </p:cNvPr>
          <p:cNvGrpSpPr/>
          <p:nvPr/>
        </p:nvGrpSpPr>
        <p:grpSpPr>
          <a:xfrm>
            <a:off x="10555794" y="6330736"/>
            <a:ext cx="5718291" cy="7183669"/>
            <a:chOff x="10555794" y="6330736"/>
            <a:chExt cx="5718291" cy="718366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A8D7C41-99B6-84F8-2AB9-FDBE133B1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40872" y="6330736"/>
              <a:ext cx="2882371" cy="2649384"/>
            </a:xfrm>
            <a:prstGeom prst="rect">
              <a:avLst/>
            </a:prstGeom>
          </p:spPr>
        </p:pic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339238FF-0698-87E1-7817-644BB1672D98}"/>
                </a:ext>
              </a:extLst>
            </p:cNvPr>
            <p:cNvGrpSpPr/>
            <p:nvPr/>
          </p:nvGrpSpPr>
          <p:grpSpPr>
            <a:xfrm>
              <a:off x="10555794" y="11564431"/>
              <a:ext cx="5718291" cy="1949974"/>
              <a:chOff x="10555794" y="11564431"/>
              <a:chExt cx="5718291" cy="1949974"/>
            </a:xfrm>
          </p:grpSpPr>
          <p:sp>
            <p:nvSpPr>
              <p:cNvPr id="33" name="TextBox 169">
                <a:extLst>
                  <a:ext uri="{FF2B5EF4-FFF2-40B4-BE49-F238E27FC236}">
                    <a16:creationId xmlns:a16="http://schemas.microsoft.com/office/drawing/2014/main" id="{ED2CED09-EAF1-9EDA-26A0-867208587BC7}"/>
                  </a:ext>
                </a:extLst>
              </p:cNvPr>
              <p:cNvSpPr txBox="1"/>
              <p:nvPr/>
            </p:nvSpPr>
            <p:spPr>
              <a:xfrm>
                <a:off x="10555794" y="12806519"/>
                <a:ext cx="57182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37 Ginger" panose="00000500000000000000" pitchFamily="50" charset="0"/>
                    <a:ea typeface="+mn-ea"/>
                    <a:cs typeface="+mn-cs"/>
                  </a:rPr>
                  <a:t>Actifs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37 Ginger" panose="00000500000000000000" pitchFamily="50" charset="0"/>
                  <a:ea typeface="+mn-ea"/>
                  <a:cs typeface="+mn-cs"/>
                </a:endParaRPr>
              </a:p>
            </p:txBody>
          </p:sp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22FDCAD2-6425-193D-1CAE-B3A1552EF691}"/>
                  </a:ext>
                </a:extLst>
              </p:cNvPr>
              <p:cNvGrpSpPr/>
              <p:nvPr/>
            </p:nvGrpSpPr>
            <p:grpSpPr>
              <a:xfrm>
                <a:off x="11936340" y="11564431"/>
                <a:ext cx="2294642" cy="1327237"/>
                <a:chOff x="11936340" y="11564431"/>
                <a:chExt cx="2294642" cy="1327237"/>
              </a:xfrm>
            </p:grpSpPr>
            <p:pic>
              <p:nvPicPr>
                <p:cNvPr id="37" name="Imagen 36">
                  <a:extLst>
                    <a:ext uri="{FF2B5EF4-FFF2-40B4-BE49-F238E27FC236}">
                      <a16:creationId xmlns:a16="http://schemas.microsoft.com/office/drawing/2014/main" id="{E3F23E0D-7DAB-A355-3892-9B1817F860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100000"/>
                          </a14:imgEffect>
                          <a14:imgEffect>
                            <a14:brightnessContrast bright="14000" contrast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340" y="11564431"/>
                  <a:ext cx="1167476" cy="1327237"/>
                </a:xfrm>
                <a:prstGeom prst="rect">
                  <a:avLst/>
                </a:prstGeom>
              </p:spPr>
            </p:pic>
            <p:pic>
              <p:nvPicPr>
                <p:cNvPr id="39" name="Imagen 38">
                  <a:extLst>
                    <a:ext uri="{FF2B5EF4-FFF2-40B4-BE49-F238E27FC236}">
                      <a16:creationId xmlns:a16="http://schemas.microsoft.com/office/drawing/2014/main" id="{ABF03B9C-21A7-E521-73BD-89C237FAB1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100000"/>
                          </a14:imgEffect>
                          <a14:imgEffect>
                            <a14:brightnessContrast bright="-32000" contrast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92612" y="11686143"/>
                  <a:ext cx="1038370" cy="108600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5AFF8B43-6508-B3C2-0EB9-372EE70B812C}"/>
              </a:ext>
            </a:extLst>
          </p:cNvPr>
          <p:cNvSpPr txBox="1"/>
          <p:nvPr/>
        </p:nvSpPr>
        <p:spPr>
          <a:xfrm>
            <a:off x="527414" y="11596021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 CO2 transcritique 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extBox 169">
            <a:extLst>
              <a:ext uri="{FF2B5EF4-FFF2-40B4-BE49-F238E27FC236}">
                <a16:creationId xmlns:a16="http://schemas.microsoft.com/office/drawing/2014/main" id="{990D7068-2FEE-CEBC-255C-4E227748AA60}"/>
              </a:ext>
            </a:extLst>
          </p:cNvPr>
          <p:cNvSpPr txBox="1"/>
          <p:nvPr/>
        </p:nvSpPr>
        <p:spPr>
          <a:xfrm>
            <a:off x="602161" y="145105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IA pour les systèmes de froid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86F0FECD-11DD-AF96-4B58-55E36129A18E}"/>
              </a:ext>
            </a:extLst>
          </p:cNvPr>
          <p:cNvSpPr/>
          <p:nvPr/>
        </p:nvSpPr>
        <p:spPr>
          <a:xfrm>
            <a:off x="4560670" y="1394734"/>
            <a:ext cx="16715857" cy="12176162"/>
          </a:xfrm>
          <a:prstGeom prst="roundRect">
            <a:avLst/>
          </a:prstGeom>
          <a:noFill/>
          <a:ln w="152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E6B68C3C-E8D8-C7DB-4821-2CB39089FF1A}"/>
              </a:ext>
            </a:extLst>
          </p:cNvPr>
          <p:cNvSpPr/>
          <p:nvPr/>
        </p:nvSpPr>
        <p:spPr>
          <a:xfrm rot="5400000">
            <a:off x="12662849" y="10803180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0E420BC7-C24A-77FA-D243-08AA4D249F83}"/>
              </a:ext>
            </a:extLst>
          </p:cNvPr>
          <p:cNvSpPr/>
          <p:nvPr/>
        </p:nvSpPr>
        <p:spPr>
          <a:xfrm rot="16200000">
            <a:off x="12238652" y="10752385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7" name="TextBox 169">
            <a:extLst>
              <a:ext uri="{FF2B5EF4-FFF2-40B4-BE49-F238E27FC236}">
                <a16:creationId xmlns:a16="http://schemas.microsoft.com/office/drawing/2014/main" id="{B2F4CE4F-B58B-6864-4686-8259A37A2A10}"/>
              </a:ext>
            </a:extLst>
          </p:cNvPr>
          <p:cNvSpPr txBox="1"/>
          <p:nvPr/>
        </p:nvSpPr>
        <p:spPr>
          <a:xfrm>
            <a:off x="8196817" y="9322722"/>
            <a:ext cx="1034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Modèle Thermodynamique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3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375B9-8CBB-1908-62A1-8BBE77A4E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o 45">
            <a:extLst>
              <a:ext uri="{FF2B5EF4-FFF2-40B4-BE49-F238E27FC236}">
                <a16:creationId xmlns:a16="http://schemas.microsoft.com/office/drawing/2014/main" id="{076A91D0-DCC9-AD97-A429-940DD92A0CF3}"/>
              </a:ext>
            </a:extLst>
          </p:cNvPr>
          <p:cNvGrpSpPr/>
          <p:nvPr/>
        </p:nvGrpSpPr>
        <p:grpSpPr>
          <a:xfrm>
            <a:off x="10555794" y="5839045"/>
            <a:ext cx="7054062" cy="7675360"/>
            <a:chOff x="10555794" y="5839045"/>
            <a:chExt cx="7054062" cy="767536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CD59599-43B8-28FA-D6EB-FA5BBA0F9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40872" y="6330736"/>
              <a:ext cx="2882371" cy="2649384"/>
            </a:xfrm>
            <a:prstGeom prst="rect">
              <a:avLst/>
            </a:prstGeom>
          </p:spPr>
        </p:pic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B3C6ED27-C25A-6CC2-3DFD-DB09CC31B922}"/>
                </a:ext>
              </a:extLst>
            </p:cNvPr>
            <p:cNvGrpSpPr/>
            <p:nvPr/>
          </p:nvGrpSpPr>
          <p:grpSpPr>
            <a:xfrm>
              <a:off x="13951387" y="5839045"/>
              <a:ext cx="3658469" cy="3091796"/>
              <a:chOff x="13937300" y="9001407"/>
              <a:chExt cx="3658469" cy="3091796"/>
            </a:xfrm>
          </p:grpSpPr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6669A2E7-5D7F-5CFB-AB6A-C16921F0B101}"/>
                  </a:ext>
                </a:extLst>
              </p:cNvPr>
              <p:cNvGrpSpPr/>
              <p:nvPr/>
            </p:nvGrpSpPr>
            <p:grpSpPr>
              <a:xfrm>
                <a:off x="16303899" y="11401849"/>
                <a:ext cx="779207" cy="691354"/>
                <a:chOff x="18418302" y="10744349"/>
                <a:chExt cx="779207" cy="691354"/>
              </a:xfrm>
              <a:solidFill>
                <a:srgbClr val="2D2D2D"/>
              </a:solidFill>
            </p:grpSpPr>
            <p:pic>
              <p:nvPicPr>
                <p:cNvPr id="21" name="Gráfico 20" descr="Reloj con relleno sólido">
                  <a:extLst>
                    <a:ext uri="{FF2B5EF4-FFF2-40B4-BE49-F238E27FC236}">
                      <a16:creationId xmlns:a16="http://schemas.microsoft.com/office/drawing/2014/main" id="{05A260FB-5464-02DE-A11F-40C54A4D1E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00251" y="10895425"/>
                  <a:ext cx="597258" cy="540278"/>
                </a:xfrm>
                <a:prstGeom prst="rect">
                  <a:avLst/>
                </a:prstGeom>
              </p:spPr>
            </p:pic>
            <p:pic>
              <p:nvPicPr>
                <p:cNvPr id="22" name="Gráfico 21" descr="Carro de la compra con relleno sólido">
                  <a:extLst>
                    <a:ext uri="{FF2B5EF4-FFF2-40B4-BE49-F238E27FC236}">
                      <a16:creationId xmlns:a16="http://schemas.microsoft.com/office/drawing/2014/main" id="{72943D0A-E930-D72E-DCAE-B871E424D9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18302" y="10744349"/>
                  <a:ext cx="597258" cy="540278"/>
                </a:xfrm>
                <a:prstGeom prst="rect">
                  <a:avLst/>
                </a:prstGeom>
              </p:spPr>
            </p:pic>
          </p:grpSp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DF7669D3-04BB-7F1E-FE00-FD52D8DBF354}"/>
                  </a:ext>
                </a:extLst>
              </p:cNvPr>
              <p:cNvGrpSpPr/>
              <p:nvPr/>
            </p:nvGrpSpPr>
            <p:grpSpPr>
              <a:xfrm>
                <a:off x="13937300" y="9001407"/>
                <a:ext cx="3658469" cy="3008523"/>
                <a:chOff x="13937300" y="9001407"/>
                <a:chExt cx="3658469" cy="3008523"/>
              </a:xfrm>
            </p:grpSpPr>
            <p:sp>
              <p:nvSpPr>
                <p:cNvPr id="18" name="TextBox 27">
                  <a:extLst>
                    <a:ext uri="{FF2B5EF4-FFF2-40B4-BE49-F238E27FC236}">
                      <a16:creationId xmlns:a16="http://schemas.microsoft.com/office/drawing/2014/main" id="{8586CF65-3184-46A3-6BEA-4774FD627E07}"/>
                    </a:ext>
                  </a:extLst>
                </p:cNvPr>
                <p:cNvSpPr txBox="1"/>
                <p:nvPr/>
              </p:nvSpPr>
              <p:spPr>
                <a:xfrm>
                  <a:off x="15659293" y="9078494"/>
                  <a:ext cx="1822473" cy="5232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37 Ginger" panose="00000500000000000000" pitchFamily="50" charset="0"/>
                      <a:ea typeface="+mn-ea"/>
                      <a:cs typeface="+mn-cs"/>
                    </a:rPr>
                    <a:t>Meteo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37 Ginger" panose="00000500000000000000" pitchFamily="50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9" name="Gráfico 18" descr="Paneles solares con relleno sólido">
                  <a:extLst>
                    <a:ext uri="{FF2B5EF4-FFF2-40B4-BE49-F238E27FC236}">
                      <a16:creationId xmlns:a16="http://schemas.microsoft.com/office/drawing/2014/main" id="{3F72B34F-A8A3-D423-4CE7-14EAACFAF3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86761" y="965269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7" name="Picture 2" descr="EPEX SPOT – Europex">
                  <a:extLst>
                    <a:ext uri="{FF2B5EF4-FFF2-40B4-BE49-F238E27FC236}">
                      <a16:creationId xmlns:a16="http://schemas.microsoft.com/office/drawing/2014/main" id="{E21A8C53-8F12-DF67-8BA0-E03EDA3725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80" t="29606" r="5728" b="29193"/>
                <a:stretch/>
              </p:blipFill>
              <p:spPr bwMode="auto">
                <a:xfrm>
                  <a:off x="16089097" y="10721756"/>
                  <a:ext cx="1506672" cy="3617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Flecha: a la derecha 28">
                  <a:extLst>
                    <a:ext uri="{FF2B5EF4-FFF2-40B4-BE49-F238E27FC236}">
                      <a16:creationId xmlns:a16="http://schemas.microsoft.com/office/drawing/2014/main" id="{B90AD574-0047-9282-376D-1E8EEDA03845}"/>
                    </a:ext>
                  </a:extLst>
                </p:cNvPr>
                <p:cNvSpPr/>
                <p:nvPr/>
              </p:nvSpPr>
              <p:spPr>
                <a:xfrm rot="10800000">
                  <a:off x="13937300" y="10727740"/>
                  <a:ext cx="1812171" cy="216000"/>
                </a:xfrm>
                <a:prstGeom prst="rightArrow">
                  <a:avLst/>
                </a:prstGeom>
                <a:solidFill>
                  <a:srgbClr val="000000"/>
                </a:solidFill>
                <a:ln>
                  <a:solidFill>
                    <a:srgbClr val="2D2D2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nger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" name="Conector recto 29">
                  <a:extLst>
                    <a:ext uri="{FF2B5EF4-FFF2-40B4-BE49-F238E27FC236}">
                      <a16:creationId xmlns:a16="http://schemas.microsoft.com/office/drawing/2014/main" id="{187E2DD7-D99F-9C18-B685-99632C501008}"/>
                    </a:ext>
                  </a:extLst>
                </p:cNvPr>
                <p:cNvCxnSpPr/>
                <p:nvPr/>
              </p:nvCxnSpPr>
              <p:spPr>
                <a:xfrm>
                  <a:off x="15793105" y="9001407"/>
                  <a:ext cx="0" cy="3008523"/>
                </a:xfrm>
                <a:prstGeom prst="line">
                  <a:avLst/>
                </a:prstGeom>
                <a:ln w="1270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D2554D6A-2BAA-8919-3AD1-45474F24587F}"/>
                </a:ext>
              </a:extLst>
            </p:cNvPr>
            <p:cNvGrpSpPr/>
            <p:nvPr/>
          </p:nvGrpSpPr>
          <p:grpSpPr>
            <a:xfrm>
              <a:off x="10555794" y="11564431"/>
              <a:ext cx="5718291" cy="1949974"/>
              <a:chOff x="10555794" y="11564431"/>
              <a:chExt cx="5718291" cy="1949974"/>
            </a:xfrm>
          </p:grpSpPr>
          <p:sp>
            <p:nvSpPr>
              <p:cNvPr id="33" name="TextBox 169">
                <a:extLst>
                  <a:ext uri="{FF2B5EF4-FFF2-40B4-BE49-F238E27FC236}">
                    <a16:creationId xmlns:a16="http://schemas.microsoft.com/office/drawing/2014/main" id="{FB2F4451-AF1D-BC90-F2CC-EDF28145605B}"/>
                  </a:ext>
                </a:extLst>
              </p:cNvPr>
              <p:cNvSpPr txBox="1"/>
              <p:nvPr/>
            </p:nvSpPr>
            <p:spPr>
              <a:xfrm>
                <a:off x="10555794" y="12806519"/>
                <a:ext cx="57182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37 Ginger" panose="00000500000000000000" pitchFamily="50" charset="0"/>
                    <a:ea typeface="+mn-ea"/>
                    <a:cs typeface="+mn-cs"/>
                  </a:rPr>
                  <a:t>Actifs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37 Ginger" panose="00000500000000000000" pitchFamily="50" charset="0"/>
                  <a:ea typeface="+mn-ea"/>
                  <a:cs typeface="+mn-cs"/>
                </a:endParaRPr>
              </a:p>
            </p:txBody>
          </p:sp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41A8CB31-31B8-37A3-48E7-80AFB148AAE5}"/>
                  </a:ext>
                </a:extLst>
              </p:cNvPr>
              <p:cNvGrpSpPr/>
              <p:nvPr/>
            </p:nvGrpSpPr>
            <p:grpSpPr>
              <a:xfrm>
                <a:off x="11936340" y="11564431"/>
                <a:ext cx="2294642" cy="1327237"/>
                <a:chOff x="11936340" y="11564431"/>
                <a:chExt cx="2294642" cy="1327237"/>
              </a:xfrm>
            </p:grpSpPr>
            <p:pic>
              <p:nvPicPr>
                <p:cNvPr id="37" name="Imagen 36">
                  <a:extLst>
                    <a:ext uri="{FF2B5EF4-FFF2-40B4-BE49-F238E27FC236}">
                      <a16:creationId xmlns:a16="http://schemas.microsoft.com/office/drawing/2014/main" id="{E628AE3E-8840-0794-EBC1-9F1979095F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100000"/>
                          </a14:imgEffect>
                          <a14:imgEffect>
                            <a14:brightnessContrast bright="14000" contrast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340" y="11564431"/>
                  <a:ext cx="1167476" cy="1327237"/>
                </a:xfrm>
                <a:prstGeom prst="rect">
                  <a:avLst/>
                </a:prstGeom>
              </p:spPr>
            </p:pic>
            <p:pic>
              <p:nvPicPr>
                <p:cNvPr id="39" name="Imagen 38">
                  <a:extLst>
                    <a:ext uri="{FF2B5EF4-FFF2-40B4-BE49-F238E27FC236}">
                      <a16:creationId xmlns:a16="http://schemas.microsoft.com/office/drawing/2014/main" id="{43E79AAF-2ACE-3A7B-6947-C592AC9E7E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harpenSoften amount="100000"/>
                          </a14:imgEffect>
                          <a14:imgEffect>
                            <a14:brightnessContrast bright="-32000" contrast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92612" y="11686143"/>
                  <a:ext cx="1038370" cy="108600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8911A5DF-E687-00B8-8E48-8DE4D2D49204}"/>
              </a:ext>
            </a:extLst>
          </p:cNvPr>
          <p:cNvSpPr txBox="1"/>
          <p:nvPr/>
        </p:nvSpPr>
        <p:spPr>
          <a:xfrm>
            <a:off x="527414" y="11596021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 CO2 transcritique 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extBox 169">
            <a:extLst>
              <a:ext uri="{FF2B5EF4-FFF2-40B4-BE49-F238E27FC236}">
                <a16:creationId xmlns:a16="http://schemas.microsoft.com/office/drawing/2014/main" id="{F956E739-A446-6994-7A3C-6796039EC4F2}"/>
              </a:ext>
            </a:extLst>
          </p:cNvPr>
          <p:cNvSpPr txBox="1"/>
          <p:nvPr/>
        </p:nvSpPr>
        <p:spPr>
          <a:xfrm>
            <a:off x="602161" y="145105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IA pour les systèmes de froid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1E3EF535-419B-C06A-1020-AD53A4CC5A10}"/>
              </a:ext>
            </a:extLst>
          </p:cNvPr>
          <p:cNvSpPr/>
          <p:nvPr/>
        </p:nvSpPr>
        <p:spPr>
          <a:xfrm>
            <a:off x="4560670" y="1394734"/>
            <a:ext cx="16715857" cy="12176162"/>
          </a:xfrm>
          <a:prstGeom prst="roundRect">
            <a:avLst/>
          </a:prstGeom>
          <a:noFill/>
          <a:ln w="152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4BD2FECC-B7E4-631F-4A73-3D7852E39FA7}"/>
              </a:ext>
            </a:extLst>
          </p:cNvPr>
          <p:cNvSpPr/>
          <p:nvPr/>
        </p:nvSpPr>
        <p:spPr>
          <a:xfrm rot="5400000">
            <a:off x="12662849" y="10803180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0854C9BC-AD67-C7EA-CD2F-340CEDAD26E4}"/>
              </a:ext>
            </a:extLst>
          </p:cNvPr>
          <p:cNvSpPr/>
          <p:nvPr/>
        </p:nvSpPr>
        <p:spPr>
          <a:xfrm rot="16200000">
            <a:off x="12238652" y="10752385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7" name="TextBox 169">
            <a:extLst>
              <a:ext uri="{FF2B5EF4-FFF2-40B4-BE49-F238E27FC236}">
                <a16:creationId xmlns:a16="http://schemas.microsoft.com/office/drawing/2014/main" id="{425D2B92-B1AC-086E-3C7B-43A1DEB49DA9}"/>
              </a:ext>
            </a:extLst>
          </p:cNvPr>
          <p:cNvSpPr txBox="1"/>
          <p:nvPr/>
        </p:nvSpPr>
        <p:spPr>
          <a:xfrm>
            <a:off x="8196817" y="9322722"/>
            <a:ext cx="1034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Modèle Thermodynamique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8" name="Gráfico 7" descr="Puntos cardinales contorno">
            <a:extLst>
              <a:ext uri="{FF2B5EF4-FFF2-40B4-BE49-F238E27FC236}">
                <a16:creationId xmlns:a16="http://schemas.microsoft.com/office/drawing/2014/main" id="{62EF473F-202D-0979-697B-B5F99309BB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363365" y="6185877"/>
            <a:ext cx="646825" cy="641141"/>
          </a:xfrm>
          <a:prstGeom prst="rect">
            <a:avLst/>
          </a:prstGeom>
        </p:spPr>
      </p:pic>
      <p:pic>
        <p:nvPicPr>
          <p:cNvPr id="10" name="Gráfico 9" descr="Parcialmente soleado contorno">
            <a:extLst>
              <a:ext uri="{FF2B5EF4-FFF2-40B4-BE49-F238E27FC236}">
                <a16:creationId xmlns:a16="http://schemas.microsoft.com/office/drawing/2014/main" id="{BF5DE3FF-2924-196C-C3CA-7FC24E290D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089817" y="5784040"/>
            <a:ext cx="896185" cy="888312"/>
          </a:xfrm>
          <a:prstGeom prst="rect">
            <a:avLst/>
          </a:prstGeom>
        </p:spPr>
      </p:pic>
      <p:pic>
        <p:nvPicPr>
          <p:cNvPr id="11" name="Gráfico 10" descr="Ventoso contorno">
            <a:extLst>
              <a:ext uri="{FF2B5EF4-FFF2-40B4-BE49-F238E27FC236}">
                <a16:creationId xmlns:a16="http://schemas.microsoft.com/office/drawing/2014/main" id="{6ADC7BB5-FA16-76B9-29F9-57C05D1D97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970546" y="6042644"/>
            <a:ext cx="646825" cy="6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F66D0-7361-ED6D-773D-E237F4D55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46">
            <a:extLst>
              <a:ext uri="{FF2B5EF4-FFF2-40B4-BE49-F238E27FC236}">
                <a16:creationId xmlns:a16="http://schemas.microsoft.com/office/drawing/2014/main" id="{708FC9EA-EECC-78FE-BFC1-BBF59C496DDC}"/>
              </a:ext>
            </a:extLst>
          </p:cNvPr>
          <p:cNvGrpSpPr/>
          <p:nvPr/>
        </p:nvGrpSpPr>
        <p:grpSpPr>
          <a:xfrm>
            <a:off x="10555794" y="2389274"/>
            <a:ext cx="7054062" cy="11125131"/>
            <a:chOff x="10555794" y="2389274"/>
            <a:chExt cx="7054062" cy="1112513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F0528DA-0788-970D-01EB-CA452BCB9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58480" y="2389274"/>
              <a:ext cx="2373862" cy="1999656"/>
            </a:xfrm>
            <a:prstGeom prst="rect">
              <a:avLst/>
            </a:prstGeom>
          </p:spPr>
        </p:pic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872B0216-F61B-5E89-7543-B5BBAA93B206}"/>
                </a:ext>
              </a:extLst>
            </p:cNvPr>
            <p:cNvGrpSpPr/>
            <p:nvPr/>
          </p:nvGrpSpPr>
          <p:grpSpPr>
            <a:xfrm>
              <a:off x="10555794" y="4712030"/>
              <a:ext cx="7054062" cy="8802375"/>
              <a:chOff x="10555794" y="4712030"/>
              <a:chExt cx="7054062" cy="8802375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C6D5C67A-DFA7-E05D-11C9-C865F8191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40872" y="6330736"/>
                <a:ext cx="2882371" cy="2649384"/>
              </a:xfrm>
              <a:prstGeom prst="rect">
                <a:avLst/>
              </a:prstGeom>
            </p:spPr>
          </p:pic>
          <p:sp>
            <p:nvSpPr>
              <p:cNvPr id="6" name="Flecha: a la derecha 5">
                <a:extLst>
                  <a:ext uri="{FF2B5EF4-FFF2-40B4-BE49-F238E27FC236}">
                    <a16:creationId xmlns:a16="http://schemas.microsoft.com/office/drawing/2014/main" id="{81A8373B-6CE2-6C00-1FEC-624DD6EA7524}"/>
                  </a:ext>
                </a:extLst>
              </p:cNvPr>
              <p:cNvSpPr/>
              <p:nvPr/>
            </p:nvSpPr>
            <p:spPr>
              <a:xfrm rot="16200000">
                <a:off x="12108769" y="5291627"/>
                <a:ext cx="1404000" cy="244805"/>
              </a:xfrm>
              <a:prstGeom prst="rightArrow">
                <a:avLst/>
              </a:prstGeom>
              <a:solidFill>
                <a:srgbClr val="000000"/>
              </a:solidFill>
              <a:ln>
                <a:solidFill>
                  <a:srgbClr val="2D2D2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nger"/>
                  <a:ea typeface="+mn-ea"/>
                  <a:cs typeface="+mn-cs"/>
                </a:endParaRPr>
              </a:p>
            </p:txBody>
          </p:sp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893CB084-678F-3BD5-646C-88BE8988C049}"/>
                  </a:ext>
                </a:extLst>
              </p:cNvPr>
              <p:cNvGrpSpPr/>
              <p:nvPr/>
            </p:nvGrpSpPr>
            <p:grpSpPr>
              <a:xfrm>
                <a:off x="13951387" y="5839045"/>
                <a:ext cx="3658469" cy="3091796"/>
                <a:chOff x="13937300" y="9001407"/>
                <a:chExt cx="3658469" cy="3091796"/>
              </a:xfrm>
            </p:grpSpPr>
            <p:grpSp>
              <p:nvGrpSpPr>
                <p:cNvPr id="20" name="Grupo 19">
                  <a:extLst>
                    <a:ext uri="{FF2B5EF4-FFF2-40B4-BE49-F238E27FC236}">
                      <a16:creationId xmlns:a16="http://schemas.microsoft.com/office/drawing/2014/main" id="{86AA1169-EE9F-06BD-4A07-FC7F9B6E9B45}"/>
                    </a:ext>
                  </a:extLst>
                </p:cNvPr>
                <p:cNvGrpSpPr/>
                <p:nvPr/>
              </p:nvGrpSpPr>
              <p:grpSpPr>
                <a:xfrm>
                  <a:off x="16303899" y="11401849"/>
                  <a:ext cx="779207" cy="691354"/>
                  <a:chOff x="18418302" y="10744349"/>
                  <a:chExt cx="779207" cy="691354"/>
                </a:xfrm>
                <a:solidFill>
                  <a:srgbClr val="2D2D2D"/>
                </a:solidFill>
              </p:grpSpPr>
              <p:pic>
                <p:nvPicPr>
                  <p:cNvPr id="21" name="Gráfico 20" descr="Reloj con relleno sólido">
                    <a:extLst>
                      <a:ext uri="{FF2B5EF4-FFF2-40B4-BE49-F238E27FC236}">
                        <a16:creationId xmlns:a16="http://schemas.microsoft.com/office/drawing/2014/main" id="{169A3B98-F0C6-B35F-048B-36E7CAF2D1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600251" y="10895425"/>
                    <a:ext cx="597258" cy="540278"/>
                  </a:xfrm>
                  <a:prstGeom prst="rect">
                    <a:avLst/>
                  </a:prstGeom>
                </p:spPr>
              </p:pic>
              <p:pic>
                <p:nvPicPr>
                  <p:cNvPr id="22" name="Gráfico 21" descr="Carro de la compra con relleno sólido">
                    <a:extLst>
                      <a:ext uri="{FF2B5EF4-FFF2-40B4-BE49-F238E27FC236}">
                        <a16:creationId xmlns:a16="http://schemas.microsoft.com/office/drawing/2014/main" id="{8541CAB0-53D2-5877-0630-641EED0D27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418302" y="10744349"/>
                    <a:ext cx="597258" cy="5402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" name="Grupo 1">
                  <a:extLst>
                    <a:ext uri="{FF2B5EF4-FFF2-40B4-BE49-F238E27FC236}">
                      <a16:creationId xmlns:a16="http://schemas.microsoft.com/office/drawing/2014/main" id="{B6AABC0D-FDF1-D6B1-856F-ED03696851A0}"/>
                    </a:ext>
                  </a:extLst>
                </p:cNvPr>
                <p:cNvGrpSpPr/>
                <p:nvPr/>
              </p:nvGrpSpPr>
              <p:grpSpPr>
                <a:xfrm>
                  <a:off x="13937300" y="9001407"/>
                  <a:ext cx="3658469" cy="3008523"/>
                  <a:chOff x="13937300" y="9001407"/>
                  <a:chExt cx="3658469" cy="3008523"/>
                </a:xfrm>
              </p:grpSpPr>
              <p:sp>
                <p:nvSpPr>
                  <p:cNvPr id="18" name="TextBox 27">
                    <a:extLst>
                      <a:ext uri="{FF2B5EF4-FFF2-40B4-BE49-F238E27FC236}">
                        <a16:creationId xmlns:a16="http://schemas.microsoft.com/office/drawing/2014/main" id="{3E17CA48-F67D-08F8-6C72-DDADE214AE9F}"/>
                      </a:ext>
                    </a:extLst>
                  </p:cNvPr>
                  <p:cNvSpPr txBox="1"/>
                  <p:nvPr/>
                </p:nvSpPr>
                <p:spPr>
                  <a:xfrm>
                    <a:off x="15659293" y="9078494"/>
                    <a:ext cx="182247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37 Ginger" panose="00000500000000000000" pitchFamily="50" charset="0"/>
                        <a:ea typeface="+mn-ea"/>
                        <a:cs typeface="+mn-cs"/>
                      </a:rPr>
                      <a:t>Meteo</a:t>
                    </a:r>
                    <a:endPara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37 Ginger" panose="00000500000000000000" pitchFamily="50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9" name="Gráfico 18" descr="Paneles solares con relleno sólido">
                    <a:extLst>
                      <a:ext uri="{FF2B5EF4-FFF2-40B4-BE49-F238E27FC236}">
                        <a16:creationId xmlns:a16="http://schemas.microsoft.com/office/drawing/2014/main" id="{D7ACFEF5-875E-DB7B-1523-391B2E45FA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986761" y="965269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" descr="EPEX SPOT – Europex">
                    <a:extLst>
                      <a:ext uri="{FF2B5EF4-FFF2-40B4-BE49-F238E27FC236}">
                        <a16:creationId xmlns:a16="http://schemas.microsoft.com/office/drawing/2014/main" id="{B0099684-1E9C-4B42-4236-592AED1F62D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80" t="29606" r="5728" b="29193"/>
                  <a:stretch/>
                </p:blipFill>
                <p:spPr bwMode="auto">
                  <a:xfrm>
                    <a:off x="16089097" y="10721756"/>
                    <a:ext cx="1506672" cy="3617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9" name="Flecha: a la derecha 28">
                    <a:extLst>
                      <a:ext uri="{FF2B5EF4-FFF2-40B4-BE49-F238E27FC236}">
                        <a16:creationId xmlns:a16="http://schemas.microsoft.com/office/drawing/2014/main" id="{D32D42B0-42ED-9F5C-0F24-F77C2FB52E8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3937300" y="10727740"/>
                    <a:ext cx="1812171" cy="216000"/>
                  </a:xfrm>
                  <a:prstGeom prst="rightArrow">
                    <a:avLst/>
                  </a:prstGeom>
                  <a:solidFill>
                    <a:srgbClr val="000000"/>
                  </a:solidFill>
                  <a:ln>
                    <a:solidFill>
                      <a:srgbClr val="2D2D2D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Ginger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0" name="Conector recto 29">
                    <a:extLst>
                      <a:ext uri="{FF2B5EF4-FFF2-40B4-BE49-F238E27FC236}">
                        <a16:creationId xmlns:a16="http://schemas.microsoft.com/office/drawing/2014/main" id="{42608903-88B1-D45D-675E-B9180A2E9FA8}"/>
                      </a:ext>
                    </a:extLst>
                  </p:cNvPr>
                  <p:cNvCxnSpPr/>
                  <p:nvPr/>
                </p:nvCxnSpPr>
                <p:spPr>
                  <a:xfrm>
                    <a:off x="15793105" y="9001407"/>
                    <a:ext cx="0" cy="3008523"/>
                  </a:xfrm>
                  <a:prstGeom prst="line">
                    <a:avLst/>
                  </a:prstGeom>
                  <a:ln w="1270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B4B7AD7B-B4CE-FF3C-A0D5-413B71F95D08}"/>
                  </a:ext>
                </a:extLst>
              </p:cNvPr>
              <p:cNvGrpSpPr/>
              <p:nvPr/>
            </p:nvGrpSpPr>
            <p:grpSpPr>
              <a:xfrm>
                <a:off x="10555794" y="11564431"/>
                <a:ext cx="5718291" cy="1949974"/>
                <a:chOff x="10555794" y="11564431"/>
                <a:chExt cx="5718291" cy="1949974"/>
              </a:xfrm>
            </p:grpSpPr>
            <p:sp>
              <p:nvSpPr>
                <p:cNvPr id="33" name="TextBox 169">
                  <a:extLst>
                    <a:ext uri="{FF2B5EF4-FFF2-40B4-BE49-F238E27FC236}">
                      <a16:creationId xmlns:a16="http://schemas.microsoft.com/office/drawing/2014/main" id="{AFE13C59-BFB7-8A16-4574-A52690490FAE}"/>
                    </a:ext>
                  </a:extLst>
                </p:cNvPr>
                <p:cNvSpPr txBox="1"/>
                <p:nvPr/>
              </p:nvSpPr>
              <p:spPr>
                <a:xfrm>
                  <a:off x="10555794" y="12806519"/>
                  <a:ext cx="571829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37 Ginger" panose="00000500000000000000" pitchFamily="50" charset="0"/>
                      <a:ea typeface="+mn-ea"/>
                      <a:cs typeface="+mn-cs"/>
                    </a:rPr>
                    <a:t>Actifs</a:t>
                  </a: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37 Ginger" panose="00000500000000000000" pitchFamily="50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" name="Grupo 35">
                  <a:extLst>
                    <a:ext uri="{FF2B5EF4-FFF2-40B4-BE49-F238E27FC236}">
                      <a16:creationId xmlns:a16="http://schemas.microsoft.com/office/drawing/2014/main" id="{76B78BFD-E5CC-4DEA-8BA6-FEABE5B95569}"/>
                    </a:ext>
                  </a:extLst>
                </p:cNvPr>
                <p:cNvGrpSpPr/>
                <p:nvPr/>
              </p:nvGrpSpPr>
              <p:grpSpPr>
                <a:xfrm>
                  <a:off x="11936340" y="11564431"/>
                  <a:ext cx="2294642" cy="1327237"/>
                  <a:chOff x="11936340" y="11564431"/>
                  <a:chExt cx="2294642" cy="1327237"/>
                </a:xfrm>
              </p:grpSpPr>
              <p:pic>
                <p:nvPicPr>
                  <p:cNvPr id="37" name="Imagen 36">
                    <a:extLst>
                      <a:ext uri="{FF2B5EF4-FFF2-40B4-BE49-F238E27FC236}">
                        <a16:creationId xmlns:a16="http://schemas.microsoft.com/office/drawing/2014/main" id="{F2F1B95B-D64B-1CB1-BF8E-789EC343DB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harpenSoften amount="100000"/>
                            </a14:imgEffect>
                            <a14:imgEffect>
                              <a14:brightnessContrast bright="14000" contrast="1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936340" y="11564431"/>
                    <a:ext cx="1167476" cy="1327237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n 38">
                    <a:extLst>
                      <a:ext uri="{FF2B5EF4-FFF2-40B4-BE49-F238E27FC236}">
                        <a16:creationId xmlns:a16="http://schemas.microsoft.com/office/drawing/2014/main" id="{654855E4-9609-7720-7E6A-CAEBFA6521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sharpenSoften amount="100000"/>
                            </a14:imgEffect>
                            <a14:imgEffect>
                              <a14:brightnessContrast bright="-32000" contrast="1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92612" y="11686143"/>
                    <a:ext cx="1038370" cy="1086002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F52D815B-D5FE-4B88-D15A-CE14A18263BF}"/>
              </a:ext>
            </a:extLst>
          </p:cNvPr>
          <p:cNvSpPr txBox="1"/>
          <p:nvPr/>
        </p:nvSpPr>
        <p:spPr>
          <a:xfrm>
            <a:off x="527414" y="11596021"/>
            <a:ext cx="10699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Installation CO2 transcritique 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extBox 169">
            <a:extLst>
              <a:ext uri="{FF2B5EF4-FFF2-40B4-BE49-F238E27FC236}">
                <a16:creationId xmlns:a16="http://schemas.microsoft.com/office/drawing/2014/main" id="{9CA7EE29-A2CB-2C0D-59B8-BECE1B197F6F}"/>
              </a:ext>
            </a:extLst>
          </p:cNvPr>
          <p:cNvSpPr txBox="1"/>
          <p:nvPr/>
        </p:nvSpPr>
        <p:spPr>
          <a:xfrm>
            <a:off x="602161" y="145105"/>
            <a:ext cx="24387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41B4D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IA pour les systèmes de froid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1B4D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TextBox 169">
            <a:extLst>
              <a:ext uri="{FF2B5EF4-FFF2-40B4-BE49-F238E27FC236}">
                <a16:creationId xmlns:a16="http://schemas.microsoft.com/office/drawing/2014/main" id="{5CBEA6E9-652F-43AF-CC67-3C249F73F7FB}"/>
              </a:ext>
            </a:extLst>
          </p:cNvPr>
          <p:cNvSpPr txBox="1"/>
          <p:nvPr/>
        </p:nvSpPr>
        <p:spPr>
          <a:xfrm>
            <a:off x="5171671" y="1486856"/>
            <a:ext cx="1544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IA à but mathématique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855F2788-4A3D-1260-9CBF-704E6F7A2A55}"/>
              </a:ext>
            </a:extLst>
          </p:cNvPr>
          <p:cNvSpPr/>
          <p:nvPr/>
        </p:nvSpPr>
        <p:spPr>
          <a:xfrm>
            <a:off x="4560670" y="1394734"/>
            <a:ext cx="16715857" cy="12176162"/>
          </a:xfrm>
          <a:prstGeom prst="roundRect">
            <a:avLst/>
          </a:prstGeom>
          <a:noFill/>
          <a:ln w="1524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462B8E17-CB22-E6E7-1DC3-EC411FA9223D}"/>
              </a:ext>
            </a:extLst>
          </p:cNvPr>
          <p:cNvSpPr/>
          <p:nvPr/>
        </p:nvSpPr>
        <p:spPr>
          <a:xfrm rot="5400000">
            <a:off x="12662849" y="10803180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F557E72C-4E32-CB5A-99D8-7D95B83D373A}"/>
              </a:ext>
            </a:extLst>
          </p:cNvPr>
          <p:cNvSpPr/>
          <p:nvPr/>
        </p:nvSpPr>
        <p:spPr>
          <a:xfrm rot="5400000">
            <a:off x="12524220" y="5313930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3C225F62-3EDD-2D74-39BE-9550C175A295}"/>
              </a:ext>
            </a:extLst>
          </p:cNvPr>
          <p:cNvSpPr/>
          <p:nvPr/>
        </p:nvSpPr>
        <p:spPr>
          <a:xfrm rot="16200000">
            <a:off x="12238652" y="10752385"/>
            <a:ext cx="1404000" cy="244805"/>
          </a:xfrm>
          <a:prstGeom prst="rightArrow">
            <a:avLst/>
          </a:prstGeom>
          <a:solidFill>
            <a:srgbClr val="000000"/>
          </a:solidFill>
          <a:ln>
            <a:solidFill>
              <a:srgbClr val="2D2D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nger"/>
              <a:ea typeface="+mn-ea"/>
              <a:cs typeface="+mn-cs"/>
            </a:endParaRPr>
          </a:p>
        </p:txBody>
      </p:sp>
      <p:sp>
        <p:nvSpPr>
          <p:cNvPr id="7" name="TextBox 169">
            <a:extLst>
              <a:ext uri="{FF2B5EF4-FFF2-40B4-BE49-F238E27FC236}">
                <a16:creationId xmlns:a16="http://schemas.microsoft.com/office/drawing/2014/main" id="{DD7A0CFA-C2D3-888E-31A4-119EDB21AEBE}"/>
              </a:ext>
            </a:extLst>
          </p:cNvPr>
          <p:cNvSpPr txBox="1"/>
          <p:nvPr/>
        </p:nvSpPr>
        <p:spPr>
          <a:xfrm>
            <a:off x="8196817" y="9322722"/>
            <a:ext cx="1034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37 Ginger" panose="00000500000000000000" pitchFamily="50" charset="0"/>
                <a:ea typeface="+mn-ea"/>
                <a:cs typeface="+mn-cs"/>
              </a:rPr>
              <a:t>Modèle Thermodynamique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37 Ginger" panose="00000500000000000000" pitchFamily="50" charset="0"/>
              <a:ea typeface="+mn-ea"/>
              <a:cs typeface="+mn-cs"/>
            </a:endParaRPr>
          </a:p>
        </p:txBody>
      </p:sp>
      <p:pic>
        <p:nvPicPr>
          <p:cNvPr id="8" name="Gráfico 7" descr="Puntos cardinales contorno">
            <a:extLst>
              <a:ext uri="{FF2B5EF4-FFF2-40B4-BE49-F238E27FC236}">
                <a16:creationId xmlns:a16="http://schemas.microsoft.com/office/drawing/2014/main" id="{4B8009F2-6B1E-BE17-3205-888C0E539F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363365" y="6185877"/>
            <a:ext cx="646825" cy="641141"/>
          </a:xfrm>
          <a:prstGeom prst="rect">
            <a:avLst/>
          </a:prstGeom>
        </p:spPr>
      </p:pic>
      <p:pic>
        <p:nvPicPr>
          <p:cNvPr id="10" name="Gráfico 9" descr="Parcialmente soleado contorno">
            <a:extLst>
              <a:ext uri="{FF2B5EF4-FFF2-40B4-BE49-F238E27FC236}">
                <a16:creationId xmlns:a16="http://schemas.microsoft.com/office/drawing/2014/main" id="{11461839-CFF0-EFB8-3E37-41BD78BA7E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089817" y="5784040"/>
            <a:ext cx="896185" cy="888312"/>
          </a:xfrm>
          <a:prstGeom prst="rect">
            <a:avLst/>
          </a:prstGeom>
        </p:spPr>
      </p:pic>
      <p:pic>
        <p:nvPicPr>
          <p:cNvPr id="11" name="Gráfico 10" descr="Ventoso contorno">
            <a:extLst>
              <a:ext uri="{FF2B5EF4-FFF2-40B4-BE49-F238E27FC236}">
                <a16:creationId xmlns:a16="http://schemas.microsoft.com/office/drawing/2014/main" id="{E20A92BA-07E3-A585-B7FC-8832937E56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970546" y="6042644"/>
            <a:ext cx="646825" cy="6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Gradhoc F37 Ginger">
      <a:majorFont>
        <a:latin typeface="F37 Ginger"/>
        <a:ea typeface=""/>
        <a:cs typeface=""/>
      </a:majorFont>
      <a:minorFont>
        <a:latin typeface="F37 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0.xml><?xml version="1.0" encoding="utf-8"?>
<a:theme xmlns:a="http://schemas.openxmlformats.org/drawingml/2006/main" name="16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1.xml><?xml version="1.0" encoding="utf-8"?>
<a:theme xmlns:a="http://schemas.openxmlformats.org/drawingml/2006/main" name="12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Personalizado 1">
      <a:majorFont>
        <a:latin typeface="F37 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2.xml><?xml version="1.0" encoding="utf-8"?>
<a:theme xmlns:a="http://schemas.openxmlformats.org/drawingml/2006/main" name="13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Personalizado 1">
      <a:majorFont>
        <a:latin typeface="F37 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3.xml><?xml version="1.0" encoding="utf-8"?>
<a:theme xmlns:a="http://schemas.openxmlformats.org/drawingml/2006/main" name="4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Gradhoc F37 Ginger">
      <a:majorFont>
        <a:latin typeface="F37 Ginger"/>
        <a:ea typeface=""/>
        <a:cs typeface=""/>
      </a:majorFont>
      <a:minorFont>
        <a:latin typeface="F37 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9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6.xml><?xml version="1.0" encoding="utf-8"?>
<a:theme xmlns:a="http://schemas.openxmlformats.org/drawingml/2006/main" name="9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7.xml><?xml version="1.0" encoding="utf-8"?>
<a:theme xmlns:a="http://schemas.openxmlformats.org/drawingml/2006/main" name="17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8.xml><?xml version="1.0" encoding="utf-8"?>
<a:theme xmlns:a="http://schemas.openxmlformats.org/drawingml/2006/main" name="8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Personalizado 1">
      <a:majorFont>
        <a:latin typeface="F37 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3.xml><?xml version="1.0" encoding="utf-8"?>
<a:theme xmlns:a="http://schemas.openxmlformats.org/drawingml/2006/main" name="14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4.xml><?xml version="1.0" encoding="utf-8"?>
<a:theme xmlns:a="http://schemas.openxmlformats.org/drawingml/2006/main" name="1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5.xml><?xml version="1.0" encoding="utf-8"?>
<a:theme xmlns:a="http://schemas.openxmlformats.org/drawingml/2006/main" name="5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6.xml><?xml version="1.0" encoding="utf-8"?>
<a:theme xmlns:a="http://schemas.openxmlformats.org/drawingml/2006/main" name="7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7.xml><?xml version="1.0" encoding="utf-8"?>
<a:theme xmlns:a="http://schemas.openxmlformats.org/drawingml/2006/main" name="2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8.xml><?xml version="1.0" encoding="utf-8"?>
<a:theme xmlns:a="http://schemas.openxmlformats.org/drawingml/2006/main" name="15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9.xml><?xml version="1.0" encoding="utf-8"?>
<a:theme xmlns:a="http://schemas.openxmlformats.org/drawingml/2006/main" name="3_Tema_Gradhoc_Definitivo">
  <a:themeElements>
    <a:clrScheme name="Gradhoc definitivo">
      <a:dk1>
        <a:srgbClr val="141B4D"/>
      </a:dk1>
      <a:lt1>
        <a:srgbClr val="FFFFFF"/>
      </a:lt1>
      <a:dk2>
        <a:srgbClr val="141B4D"/>
      </a:dk2>
      <a:lt2>
        <a:srgbClr val="A7BCD6"/>
      </a:lt2>
      <a:accent1>
        <a:srgbClr val="141B4D"/>
      </a:accent1>
      <a:accent2>
        <a:srgbClr val="93C7FF"/>
      </a:accent2>
      <a:accent3>
        <a:srgbClr val="3678F2"/>
      </a:accent3>
      <a:accent4>
        <a:srgbClr val="8698AE"/>
      </a:accent4>
      <a:accent5>
        <a:srgbClr val="FFDC5F"/>
      </a:accent5>
      <a:accent6>
        <a:srgbClr val="92E065"/>
      </a:accent6>
      <a:hlink>
        <a:srgbClr val="141B4D"/>
      </a:hlink>
      <a:folHlink>
        <a:srgbClr val="141B4D"/>
      </a:folHlink>
    </a:clrScheme>
    <a:fontScheme name="Fuente Gradhoc">
      <a:majorFont>
        <a:latin typeface="Ginger"/>
        <a:ea typeface=""/>
        <a:cs typeface=""/>
      </a:majorFont>
      <a:minorFont>
        <a:latin typeface="Ginge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a_Gradhoc_Definitivo" id="{7390C8E0-8B0B-4383-BFB1-5BF64BC735E1}" vid="{94BE7A7E-D876-4509-B8CD-EA62109AD57A}"/>
    </a:ext>
  </a:extLst>
</a:theme>
</file>

<file path=ppt/theme/themeOverride1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10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11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12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13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2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3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4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5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6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7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8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ppt/theme/themeOverride9.xml><?xml version="1.0" encoding="utf-8"?>
<a:themeOverride xmlns:a="http://schemas.openxmlformats.org/drawingml/2006/main">
  <a:clrScheme name="Gradhoc definitivo">
    <a:dk1>
      <a:srgbClr val="141B4D"/>
    </a:dk1>
    <a:lt1>
      <a:srgbClr val="FFFFFF"/>
    </a:lt1>
    <a:dk2>
      <a:srgbClr val="141B4D"/>
    </a:dk2>
    <a:lt2>
      <a:srgbClr val="A7BCD6"/>
    </a:lt2>
    <a:accent1>
      <a:srgbClr val="141B4D"/>
    </a:accent1>
    <a:accent2>
      <a:srgbClr val="93C7FF"/>
    </a:accent2>
    <a:accent3>
      <a:srgbClr val="3678F2"/>
    </a:accent3>
    <a:accent4>
      <a:srgbClr val="8698AE"/>
    </a:accent4>
    <a:accent5>
      <a:srgbClr val="FFDC5F"/>
    </a:accent5>
    <a:accent6>
      <a:srgbClr val="92E065"/>
    </a:accent6>
    <a:hlink>
      <a:srgbClr val="141B4D"/>
    </a:hlink>
    <a:folHlink>
      <a:srgbClr val="141B4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D85B2AC4AF12F418AFFBEDFA7A010AE" ma:contentTypeVersion="11" ma:contentTypeDescription="Crear nuevo documento." ma:contentTypeScope="" ma:versionID="c9ddfe7230ab620d1551e0ca2c8d7313">
  <xsd:schema xmlns:xsd="http://www.w3.org/2001/XMLSchema" xmlns:xs="http://www.w3.org/2001/XMLSchema" xmlns:p="http://schemas.microsoft.com/office/2006/metadata/properties" xmlns:ns2="a2397f20-fe3b-45cf-b589-9f778267d945" xmlns:ns3="74f67390-3cb8-443b-98b5-9ed8b875263d" targetNamespace="http://schemas.microsoft.com/office/2006/metadata/properties" ma:root="true" ma:fieldsID="9f195ab3e6efeba63bf8b8e87a8e2c71" ns2:_="" ns3:_="">
    <xsd:import namespace="a2397f20-fe3b-45cf-b589-9f778267d945"/>
    <xsd:import namespace="74f67390-3cb8-443b-98b5-9ed8b87526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97f20-fe3b-45cf-b589-9f778267d9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87b64ddf-f339-4827-bd40-c88fc73de4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67390-3cb8-443b-98b5-9ed8b875263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c19f612-7eb0-4097-90be-168299339bfd}" ma:internalName="TaxCatchAll" ma:showField="CatchAllData" ma:web="74f67390-3cb8-443b-98b5-9ed8b87526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f67390-3cb8-443b-98b5-9ed8b875263d" xsi:nil="true"/>
    <lcf76f155ced4ddcb4097134ff3c332f xmlns="a2397f20-fe3b-45cf-b589-9f778267d9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DBC4BA-E661-4685-A370-E26B0845EB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9C80DD-74B4-4A3A-83E8-4751B5C4D9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397f20-fe3b-45cf-b589-9f778267d945"/>
    <ds:schemaRef ds:uri="74f67390-3cb8-443b-98b5-9ed8b87526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320F74-EBD7-4966-87E0-3EAC7713FA11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a2397f20-fe3b-45cf-b589-9f778267d945"/>
    <ds:schemaRef ds:uri="http://purl.org/dc/terms/"/>
    <ds:schemaRef ds:uri="http://purl.org/dc/elements/1.1/"/>
    <ds:schemaRef ds:uri="http://schemas.microsoft.com/office/infopath/2007/PartnerControls"/>
    <ds:schemaRef ds:uri="74f67390-3cb8-443b-98b5-9ed8b875263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20127</TotalTime>
  <Words>862</Words>
  <Application>Microsoft Office PowerPoint</Application>
  <PresentationFormat>Personalizado</PresentationFormat>
  <Paragraphs>300</Paragraphs>
  <Slides>29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18</vt:i4>
      </vt:variant>
      <vt:variant>
        <vt:lpstr>Títulos de diapositiva</vt:lpstr>
      </vt:variant>
      <vt:variant>
        <vt:i4>29</vt:i4>
      </vt:variant>
    </vt:vector>
  </HeadingPairs>
  <TitlesOfParts>
    <vt:vector size="54" baseType="lpstr">
      <vt:lpstr>Arial</vt:lpstr>
      <vt:lpstr>Calibri</vt:lpstr>
      <vt:lpstr>Designball-Social-01</vt:lpstr>
      <vt:lpstr>F37 Ginger</vt:lpstr>
      <vt:lpstr>Ginger</vt:lpstr>
      <vt:lpstr>Open Sans Light</vt:lpstr>
      <vt:lpstr>Times New Roman</vt:lpstr>
      <vt:lpstr>Tema_Gradhoc_Definitivo</vt:lpstr>
      <vt:lpstr>11_Tema_Gradhoc_Definitivo</vt:lpstr>
      <vt:lpstr>14_Tema_Gradhoc_Definitivo</vt:lpstr>
      <vt:lpstr>1_Tema_Gradhoc_Definitivo</vt:lpstr>
      <vt:lpstr>5_Tema_Gradhoc_Definitivo</vt:lpstr>
      <vt:lpstr>7_Tema_Gradhoc_Definitivo</vt:lpstr>
      <vt:lpstr>2_Tema_Gradhoc_Definitivo</vt:lpstr>
      <vt:lpstr>15_Tema_Gradhoc_Definitivo</vt:lpstr>
      <vt:lpstr>3_Tema_Gradhoc_Definitivo</vt:lpstr>
      <vt:lpstr>16_Tema_Gradhoc_Definitivo</vt:lpstr>
      <vt:lpstr>12_Tema_Gradhoc_Definitivo</vt:lpstr>
      <vt:lpstr>13_Tema_Gradhoc_Definitivo</vt:lpstr>
      <vt:lpstr>4_Tema_Gradhoc_Definitivo</vt:lpstr>
      <vt:lpstr>Diseño personalizado</vt:lpstr>
      <vt:lpstr>19_Tema_Gradhoc_Definitivo</vt:lpstr>
      <vt:lpstr>9_Tema_Gradhoc_Definitivo</vt:lpstr>
      <vt:lpstr>17_Tema_Gradhoc_Definitivo</vt:lpstr>
      <vt:lpstr>8_Tema_Gradhoc_Definitivo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DesignBall</dc:creator>
  <cp:lastModifiedBy>Víctor Estévez Garrido</cp:lastModifiedBy>
  <cp:revision>838</cp:revision>
  <dcterms:created xsi:type="dcterms:W3CDTF">2017-10-27T02:31:07Z</dcterms:created>
  <dcterms:modified xsi:type="dcterms:W3CDTF">2025-12-07T20:23:09Z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0x010100ED85B2AC4AF12F418AFFBEDFA7A010AE</vt:lpwstr>
  </property>
  <property fmtid="{D5CDD505-2E9C-101B-9397-08002B2CF9AE}" pid="3" name="MediaServiceImageTags">
    <vt:lpwstr/>
  </property>
</Properties>
</file>