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3" r:id="rId5"/>
    <p:sldId id="274" r:id="rId6"/>
    <p:sldId id="260" r:id="rId7"/>
    <p:sldId id="265" r:id="rId8"/>
    <p:sldId id="275" r:id="rId9"/>
    <p:sldId id="267" r:id="rId10"/>
    <p:sldId id="282" r:id="rId11"/>
    <p:sldId id="262" r:id="rId12"/>
    <p:sldId id="263" r:id="rId13"/>
    <p:sldId id="276" r:id="rId14"/>
    <p:sldId id="264" r:id="rId15"/>
    <p:sldId id="278" r:id="rId16"/>
    <p:sldId id="268" r:id="rId17"/>
    <p:sldId id="279" r:id="rId18"/>
    <p:sldId id="269" r:id="rId19"/>
    <p:sldId id="280" r:id="rId20"/>
    <p:sldId id="283" r:id="rId21"/>
    <p:sldId id="281" r:id="rId22"/>
    <p:sldId id="284" r:id="rId23"/>
    <p:sldId id="285" r:id="rId24"/>
    <p:sldId id="287" r:id="rId25"/>
    <p:sldId id="289" r:id="rId26"/>
    <p:sldId id="288" r:id="rId27"/>
    <p:sldId id="271" r:id="rId28"/>
    <p:sldId id="272" r:id="rId29"/>
    <p:sldId id="286" r:id="rId30"/>
  </p:sldIdLst>
  <p:sldSz cx="12192000" cy="6858000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58C20-D342-4A96-93F2-6E95E0BC424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914EBD-3772-474B-B1B4-4297C0101AE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Défi climatique, réduction GES </a:t>
          </a:r>
        </a:p>
        <a:p>
          <a:r>
            <a:rPr lang="fr-FR" dirty="0"/>
            <a:t>Objectif décarbonation de la construction </a:t>
          </a:r>
          <a:endParaRPr lang="en-US" dirty="0"/>
        </a:p>
      </dgm:t>
    </dgm:pt>
    <dgm:pt modelId="{1ABB6CD6-161B-42C0-AB18-6CC93968FAD6}" type="parTrans" cxnId="{8D805DDA-2965-4FB6-BDFB-384B5B0BA38C}">
      <dgm:prSet/>
      <dgm:spPr/>
      <dgm:t>
        <a:bodyPr/>
        <a:lstStyle/>
        <a:p>
          <a:endParaRPr lang="en-US"/>
        </a:p>
      </dgm:t>
    </dgm:pt>
    <dgm:pt modelId="{D9AA4D6D-68A4-4107-996E-7DB513C6BD48}" type="sibTrans" cxnId="{8D805DDA-2965-4FB6-BDFB-384B5B0BA38C}">
      <dgm:prSet/>
      <dgm:spPr/>
      <dgm:t>
        <a:bodyPr/>
        <a:lstStyle/>
        <a:p>
          <a:endParaRPr lang="en-US"/>
        </a:p>
      </dgm:t>
    </dgm:pt>
    <dgm:pt modelId="{B17459BA-5095-4BAE-BAD9-EFFC6A72D28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Stratégie énergétique 2050 </a:t>
          </a:r>
        </a:p>
        <a:p>
          <a:r>
            <a:rPr lang="fr-FR" dirty="0" err="1"/>
            <a:t>LEne</a:t>
          </a:r>
          <a:r>
            <a:rPr lang="fr-FR" dirty="0"/>
            <a:t> </a:t>
          </a:r>
          <a:r>
            <a:rPr lang="fr-FR" dirty="0" err="1"/>
            <a:t>Féd</a:t>
          </a:r>
          <a:r>
            <a:rPr lang="fr-FR" dirty="0"/>
            <a:t> (</a:t>
          </a:r>
          <a:r>
            <a:rPr lang="fr-FR" dirty="0" err="1"/>
            <a:t>ev</a:t>
          </a:r>
          <a:r>
            <a:rPr lang="fr-FR" dirty="0"/>
            <a:t>. 1.1.2018) </a:t>
          </a:r>
          <a:endParaRPr lang="en-US" dirty="0"/>
        </a:p>
      </dgm:t>
    </dgm:pt>
    <dgm:pt modelId="{6B9C0786-AD6B-4622-8135-D4958B96BB09}" type="parTrans" cxnId="{0338BE4D-5669-413B-98A5-F8FA02FF77F2}">
      <dgm:prSet/>
      <dgm:spPr/>
      <dgm:t>
        <a:bodyPr/>
        <a:lstStyle/>
        <a:p>
          <a:endParaRPr lang="en-US"/>
        </a:p>
      </dgm:t>
    </dgm:pt>
    <dgm:pt modelId="{D707A620-A401-4BF1-A2F6-B934533BF1A5}" type="sibTrans" cxnId="{0338BE4D-5669-413B-98A5-F8FA02FF77F2}">
      <dgm:prSet/>
      <dgm:spPr/>
      <dgm:t>
        <a:bodyPr/>
        <a:lstStyle/>
        <a:p>
          <a:endParaRPr lang="en-US"/>
        </a:p>
      </dgm:t>
    </dgm:pt>
    <dgm:pt modelId="{44188F6E-2F82-4E9A-8E85-005A07D60FC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MoPEC</a:t>
          </a:r>
          <a:r>
            <a:rPr lang="fr-FR" dirty="0"/>
            <a:t> 2014/2025  harmonisation des réglementations cantonales</a:t>
          </a:r>
          <a:endParaRPr lang="en-US" dirty="0"/>
        </a:p>
      </dgm:t>
    </dgm:pt>
    <dgm:pt modelId="{2372092D-FC8C-4C41-8D3B-F93F6751AD8E}" type="parTrans" cxnId="{7EF7EC4B-956A-41BF-95CE-FF59315541CF}">
      <dgm:prSet/>
      <dgm:spPr/>
      <dgm:t>
        <a:bodyPr/>
        <a:lstStyle/>
        <a:p>
          <a:endParaRPr lang="en-US"/>
        </a:p>
      </dgm:t>
    </dgm:pt>
    <dgm:pt modelId="{7E46F11A-2BBA-4E5C-8BB7-0A8E60EF49C9}" type="sibTrans" cxnId="{7EF7EC4B-956A-41BF-95CE-FF59315541CF}">
      <dgm:prSet/>
      <dgm:spPr/>
      <dgm:t>
        <a:bodyPr/>
        <a:lstStyle/>
        <a:p>
          <a:endParaRPr lang="en-US"/>
        </a:p>
      </dgm:t>
    </dgm:pt>
    <dgm:pt modelId="{0CEF47D5-1246-4456-A327-3ADA04D0FB7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Grandes opportunités sur le marché</a:t>
          </a:r>
          <a:endParaRPr lang="en-US" dirty="0"/>
        </a:p>
      </dgm:t>
    </dgm:pt>
    <dgm:pt modelId="{44F9FF29-1095-4C41-9854-452BDBCF3674}" type="parTrans" cxnId="{B4F9756A-21C0-4850-BF0D-5E262991444B}">
      <dgm:prSet/>
      <dgm:spPr/>
      <dgm:t>
        <a:bodyPr/>
        <a:lstStyle/>
        <a:p>
          <a:endParaRPr lang="en-US"/>
        </a:p>
      </dgm:t>
    </dgm:pt>
    <dgm:pt modelId="{D631F814-91D7-4862-88C8-630FC610CDBA}" type="sibTrans" cxnId="{B4F9756A-21C0-4850-BF0D-5E262991444B}">
      <dgm:prSet/>
      <dgm:spPr/>
      <dgm:t>
        <a:bodyPr/>
        <a:lstStyle/>
        <a:p>
          <a:endParaRPr lang="en-US"/>
        </a:p>
      </dgm:t>
    </dgm:pt>
    <dgm:pt modelId="{0EC9CB05-EA65-48CD-A19E-B345ED30CCF6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Forte concurrence  situations défavorables à la profession</a:t>
          </a:r>
          <a:endParaRPr lang="en-US" dirty="0"/>
        </a:p>
      </dgm:t>
    </dgm:pt>
    <dgm:pt modelId="{F8BB9B67-B8D2-4E9C-BACA-81F4AAC5CFC3}" type="parTrans" cxnId="{BC094F5A-EA62-4CAB-8320-9D2A11CB4BB8}">
      <dgm:prSet/>
      <dgm:spPr/>
      <dgm:t>
        <a:bodyPr/>
        <a:lstStyle/>
        <a:p>
          <a:endParaRPr lang="en-US"/>
        </a:p>
      </dgm:t>
    </dgm:pt>
    <dgm:pt modelId="{7F273B18-E0BD-4A06-8C83-037FCA458041}" type="sibTrans" cxnId="{BC094F5A-EA62-4CAB-8320-9D2A11CB4BB8}">
      <dgm:prSet/>
      <dgm:spPr/>
      <dgm:t>
        <a:bodyPr/>
        <a:lstStyle/>
        <a:p>
          <a:endParaRPr lang="en-US"/>
        </a:p>
      </dgm:t>
    </dgm:pt>
    <dgm:pt modelId="{921D6A56-A194-4816-B09D-A3E06C26FB6D}">
      <dgm:prSet/>
      <dgm:spPr/>
      <dgm:t>
        <a:bodyPr/>
        <a:lstStyle/>
        <a:p>
          <a:r>
            <a:rPr lang="fr-FR" dirty="0"/>
            <a:t>Rappeler les différents intervenants </a:t>
          </a:r>
          <a:endParaRPr lang="en-US" dirty="0"/>
        </a:p>
      </dgm:t>
    </dgm:pt>
    <dgm:pt modelId="{E85F1C46-DBB2-489D-B049-C654F2678DE0}" type="parTrans" cxnId="{3140B492-6269-46DB-9436-02BB544D89EA}">
      <dgm:prSet/>
      <dgm:spPr/>
      <dgm:t>
        <a:bodyPr/>
        <a:lstStyle/>
        <a:p>
          <a:endParaRPr lang="en-US"/>
        </a:p>
      </dgm:t>
    </dgm:pt>
    <dgm:pt modelId="{301459AC-7535-4D01-9F21-DE884A6B7901}" type="sibTrans" cxnId="{3140B492-6269-46DB-9436-02BB544D89EA}">
      <dgm:prSet/>
      <dgm:spPr/>
      <dgm:t>
        <a:bodyPr/>
        <a:lstStyle/>
        <a:p>
          <a:endParaRPr lang="en-US"/>
        </a:p>
      </dgm:t>
    </dgm:pt>
    <dgm:pt modelId="{F24EBD12-25CB-49C5-8239-D59E5C19EFAA}">
      <dgm:prSet/>
      <dgm:spPr/>
      <dgm:t>
        <a:bodyPr/>
        <a:lstStyle/>
        <a:p>
          <a:r>
            <a:rPr lang="fr-FR" dirty="0"/>
            <a:t>Qualifier les relations juridiques et déterminer les responsabilités</a:t>
          </a:r>
          <a:endParaRPr lang="en-US" dirty="0"/>
        </a:p>
      </dgm:t>
    </dgm:pt>
    <dgm:pt modelId="{58B9B092-A9BA-4A76-BDEE-5E416704F7B2}" type="parTrans" cxnId="{A8E6C393-F350-4CB1-9426-D9D713BB6274}">
      <dgm:prSet/>
      <dgm:spPr/>
      <dgm:t>
        <a:bodyPr/>
        <a:lstStyle/>
        <a:p>
          <a:endParaRPr lang="en-US"/>
        </a:p>
      </dgm:t>
    </dgm:pt>
    <dgm:pt modelId="{96FA8CC1-1DB8-4676-9CB1-F3277248C729}" type="sibTrans" cxnId="{A8E6C393-F350-4CB1-9426-D9D713BB6274}">
      <dgm:prSet/>
      <dgm:spPr/>
      <dgm:t>
        <a:bodyPr/>
        <a:lstStyle/>
        <a:p>
          <a:endParaRPr lang="en-US"/>
        </a:p>
      </dgm:t>
    </dgm:pt>
    <dgm:pt modelId="{961BE792-31C3-4EA5-8329-A4AC6EE05555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Service de qualité au client final</a:t>
          </a:r>
          <a:endParaRPr lang="en-US" dirty="0"/>
        </a:p>
      </dgm:t>
    </dgm:pt>
    <dgm:pt modelId="{9FA8A327-0FB1-4212-A691-78D05FCB1556}" type="parTrans" cxnId="{8E827865-1A97-43D5-9E0D-3CB73AD185CE}">
      <dgm:prSet/>
      <dgm:spPr/>
      <dgm:t>
        <a:bodyPr/>
        <a:lstStyle/>
        <a:p>
          <a:endParaRPr lang="en-US"/>
        </a:p>
      </dgm:t>
    </dgm:pt>
    <dgm:pt modelId="{75D18981-E23D-4B46-8938-3A700EC2266F}" type="sibTrans" cxnId="{8E827865-1A97-43D5-9E0D-3CB73AD185CE}">
      <dgm:prSet/>
      <dgm:spPr/>
      <dgm:t>
        <a:bodyPr/>
        <a:lstStyle/>
        <a:p>
          <a:endParaRPr lang="en-US"/>
        </a:p>
      </dgm:t>
    </dgm:pt>
    <dgm:pt modelId="{3B3D73B6-88BE-404D-BF16-BBBA72ABEFC5}">
      <dgm:prSet/>
      <dgm:spPr/>
      <dgm:t>
        <a:bodyPr/>
        <a:lstStyle/>
        <a:p>
          <a:r>
            <a:rPr lang="fr-FR" dirty="0"/>
            <a:t>Distinguer les étapes clés d’une installation</a:t>
          </a:r>
          <a:endParaRPr lang="en-US" dirty="0"/>
        </a:p>
      </dgm:t>
    </dgm:pt>
    <dgm:pt modelId="{43350778-7C1E-463B-AECB-F7C6C2DAD56D}" type="parTrans" cxnId="{23252BF7-7EC7-46E1-AF59-05835F95B436}">
      <dgm:prSet/>
      <dgm:spPr/>
      <dgm:t>
        <a:bodyPr/>
        <a:lstStyle/>
        <a:p>
          <a:endParaRPr lang="fr-CH"/>
        </a:p>
      </dgm:t>
    </dgm:pt>
    <dgm:pt modelId="{1C118F2A-E3FC-4D35-A5B8-7FD255913DF5}" type="sibTrans" cxnId="{23252BF7-7EC7-46E1-AF59-05835F95B436}">
      <dgm:prSet/>
      <dgm:spPr/>
      <dgm:t>
        <a:bodyPr/>
        <a:lstStyle/>
        <a:p>
          <a:endParaRPr lang="fr-CH"/>
        </a:p>
      </dgm:t>
    </dgm:pt>
    <dgm:pt modelId="{1F8CBFCF-4831-4C09-9B51-1D9ABE757AA0}">
      <dgm:prSet/>
      <dgm:spPr>
        <a:solidFill>
          <a:schemeClr val="accent4"/>
        </a:solidFill>
      </dgm:spPr>
      <dgm:t>
        <a:bodyPr/>
        <a:lstStyle/>
        <a:p>
          <a:r>
            <a:rPr lang="fr-FR" dirty="0"/>
            <a:t>Protéger les installateurs frigoristes</a:t>
          </a:r>
          <a:endParaRPr lang="en-US" dirty="0"/>
        </a:p>
      </dgm:t>
    </dgm:pt>
    <dgm:pt modelId="{E3FB3760-E6BA-4E56-BE1B-270560352124}" type="parTrans" cxnId="{7996789A-14D5-44AC-B5DF-2C0CE40B742B}">
      <dgm:prSet/>
      <dgm:spPr/>
      <dgm:t>
        <a:bodyPr/>
        <a:lstStyle/>
        <a:p>
          <a:endParaRPr lang="fr-CH"/>
        </a:p>
      </dgm:t>
    </dgm:pt>
    <dgm:pt modelId="{443E53C8-871A-4C42-90FB-657A3BAE128A}" type="sibTrans" cxnId="{7996789A-14D5-44AC-B5DF-2C0CE40B742B}">
      <dgm:prSet/>
      <dgm:spPr/>
      <dgm:t>
        <a:bodyPr/>
        <a:lstStyle/>
        <a:p>
          <a:endParaRPr lang="fr-CH"/>
        </a:p>
      </dgm:t>
    </dgm:pt>
    <dgm:pt modelId="{1BE7028A-04D3-4FB0-BEA2-7A389FBD116B}" type="pres">
      <dgm:prSet presAssocID="{43858C20-D342-4A96-93F2-6E95E0BC4246}" presName="diagram" presStyleCnt="0">
        <dgm:presLayoutVars>
          <dgm:dir/>
          <dgm:resizeHandles val="exact"/>
        </dgm:presLayoutVars>
      </dgm:prSet>
      <dgm:spPr/>
    </dgm:pt>
    <dgm:pt modelId="{C3E823FC-27D5-45B1-88B2-91E7FC9D4E89}" type="pres">
      <dgm:prSet presAssocID="{1E914EBD-3772-474B-B1B4-4297C0101AE8}" presName="node" presStyleLbl="node1" presStyleIdx="0" presStyleCnt="10">
        <dgm:presLayoutVars>
          <dgm:bulletEnabled val="1"/>
        </dgm:presLayoutVars>
      </dgm:prSet>
      <dgm:spPr/>
    </dgm:pt>
    <dgm:pt modelId="{426F82C8-EEB7-48F7-BD3E-881883D1FD5C}" type="pres">
      <dgm:prSet presAssocID="{D9AA4D6D-68A4-4107-996E-7DB513C6BD48}" presName="sibTrans" presStyleCnt="0"/>
      <dgm:spPr/>
    </dgm:pt>
    <dgm:pt modelId="{48D4C631-F750-4F02-B587-9CF9826183ED}" type="pres">
      <dgm:prSet presAssocID="{B17459BA-5095-4BAE-BAD9-EFFC6A72D283}" presName="node" presStyleLbl="node1" presStyleIdx="1" presStyleCnt="10" custLinFactX="-8663" custLinFactY="15506" custLinFactNeighborX="-100000" custLinFactNeighborY="100000">
        <dgm:presLayoutVars>
          <dgm:bulletEnabled val="1"/>
        </dgm:presLayoutVars>
      </dgm:prSet>
      <dgm:spPr/>
    </dgm:pt>
    <dgm:pt modelId="{58855607-F23B-4953-8841-E5B9EA0C842A}" type="pres">
      <dgm:prSet presAssocID="{D707A620-A401-4BF1-A2F6-B934533BF1A5}" presName="sibTrans" presStyleCnt="0"/>
      <dgm:spPr/>
    </dgm:pt>
    <dgm:pt modelId="{09F98188-CE7C-4455-84FF-72D89EB17440}" type="pres">
      <dgm:prSet presAssocID="{44188F6E-2F82-4E9A-8E85-005A07D60FCE}" presName="node" presStyleLbl="node1" presStyleIdx="2" presStyleCnt="10" custLinFactX="-100000" custLinFactY="100000" custLinFactNeighborX="-118071" custLinFactNeighborY="127198">
        <dgm:presLayoutVars>
          <dgm:bulletEnabled val="1"/>
        </dgm:presLayoutVars>
      </dgm:prSet>
      <dgm:spPr/>
    </dgm:pt>
    <dgm:pt modelId="{152E2C2F-E75B-4629-9BD1-CB5756F7AF10}" type="pres">
      <dgm:prSet presAssocID="{7E46F11A-2BBA-4E5C-8BB7-0A8E60EF49C9}" presName="sibTrans" presStyleCnt="0"/>
      <dgm:spPr/>
    </dgm:pt>
    <dgm:pt modelId="{AEB23732-3DA7-4A3C-8970-2FF2A2E8D67B}" type="pres">
      <dgm:prSet presAssocID="{0CEF47D5-1246-4456-A327-3ADA04D0FB7A}" presName="node" presStyleLbl="node1" presStyleIdx="3" presStyleCnt="10" custLinFactX="-100000" custLinFactNeighborX="-119466" custLinFactNeighborY="72802">
        <dgm:presLayoutVars>
          <dgm:bulletEnabled val="1"/>
        </dgm:presLayoutVars>
      </dgm:prSet>
      <dgm:spPr/>
    </dgm:pt>
    <dgm:pt modelId="{4C9BDA5F-D8BF-4A43-9153-31BE2A0FEF0C}" type="pres">
      <dgm:prSet presAssocID="{D631F814-91D7-4862-88C8-630FC610CDBA}" presName="sibTrans" presStyleCnt="0"/>
      <dgm:spPr/>
    </dgm:pt>
    <dgm:pt modelId="{A1088D84-1B2C-4673-9F6C-A42D98B5F307}" type="pres">
      <dgm:prSet presAssocID="{0EC9CB05-EA65-48CD-A19E-B345ED30CCF6}" presName="node" presStyleLbl="node1" presStyleIdx="4" presStyleCnt="10" custLinFactX="11651" custLinFactNeighborX="100000" custLinFactNeighborY="71405">
        <dgm:presLayoutVars>
          <dgm:bulletEnabled val="1"/>
        </dgm:presLayoutVars>
      </dgm:prSet>
      <dgm:spPr/>
    </dgm:pt>
    <dgm:pt modelId="{203156FE-2D0F-4B36-AAF5-DC713F0859DA}" type="pres">
      <dgm:prSet presAssocID="{7F273B18-E0BD-4A06-8C83-037FCA458041}" presName="sibTrans" presStyleCnt="0"/>
      <dgm:spPr/>
    </dgm:pt>
    <dgm:pt modelId="{2FD67A5D-A9CE-4611-A51D-3FDE68577D8C}" type="pres">
      <dgm:prSet presAssocID="{921D6A56-A194-4816-B09D-A3E06C26FB6D}" presName="node" presStyleLbl="node1" presStyleIdx="5" presStyleCnt="10" custLinFactX="100000" custLinFactY="-12106" custLinFactNeighborX="119257" custLinFactNeighborY="-100000">
        <dgm:presLayoutVars>
          <dgm:bulletEnabled val="1"/>
        </dgm:presLayoutVars>
      </dgm:prSet>
      <dgm:spPr/>
    </dgm:pt>
    <dgm:pt modelId="{E50B8E33-0FB5-40BB-B622-18C67563FAA6}" type="pres">
      <dgm:prSet presAssocID="{301459AC-7535-4D01-9F21-DE884A6B7901}" presName="sibTrans" presStyleCnt="0"/>
      <dgm:spPr/>
    </dgm:pt>
    <dgm:pt modelId="{BCDF2087-F197-447D-93CF-60D14F916759}" type="pres">
      <dgm:prSet presAssocID="{F24EBD12-25CB-49C5-8239-D59E5C19EFAA}" presName="node" presStyleLbl="node1" presStyleIdx="6" presStyleCnt="10" custLinFactX="9407" custLinFactY="9239" custLinFactNeighborX="100000" custLinFactNeighborY="100000">
        <dgm:presLayoutVars>
          <dgm:bulletEnabled val="1"/>
        </dgm:presLayoutVars>
      </dgm:prSet>
      <dgm:spPr/>
    </dgm:pt>
    <dgm:pt modelId="{76BCAB61-5BAF-4292-8068-89C586710079}" type="pres">
      <dgm:prSet presAssocID="{96FA8CC1-1DB8-4676-9CB1-F3277248C729}" presName="sibTrans" presStyleCnt="0"/>
      <dgm:spPr/>
    </dgm:pt>
    <dgm:pt modelId="{63BB5DBC-CC8D-42DB-BF25-B64118FEB741}" type="pres">
      <dgm:prSet presAssocID="{961BE792-31C3-4EA5-8329-A4AC6EE05555}" presName="node" presStyleLbl="node1" presStyleIdx="7" presStyleCnt="10" custLinFactX="-9408" custLinFactNeighborX="-100000" custLinFactNeighborY="-43864">
        <dgm:presLayoutVars>
          <dgm:bulletEnabled val="1"/>
        </dgm:presLayoutVars>
      </dgm:prSet>
      <dgm:spPr/>
    </dgm:pt>
    <dgm:pt modelId="{7959E0D5-38C9-4D18-9DDD-7AF1928B05F8}" type="pres">
      <dgm:prSet presAssocID="{75D18981-E23D-4B46-8938-3A700EC2266F}" presName="sibTrans" presStyleCnt="0"/>
      <dgm:spPr/>
    </dgm:pt>
    <dgm:pt modelId="{D984083F-FE11-4E84-95C4-AFCF26F23C32}" type="pres">
      <dgm:prSet presAssocID="{1F8CBFCF-4831-4C09-9B51-1D9ABE757AA0}" presName="node" presStyleLbl="node1" presStyleIdx="8" presStyleCnt="10" custLinFactX="11640" custLinFactNeighborX="100000" custLinFactNeighborY="-42624">
        <dgm:presLayoutVars>
          <dgm:bulletEnabled val="1"/>
        </dgm:presLayoutVars>
      </dgm:prSet>
      <dgm:spPr/>
    </dgm:pt>
    <dgm:pt modelId="{56C81B2D-15BD-402F-8FC9-F4D57CB930C3}" type="pres">
      <dgm:prSet presAssocID="{443E53C8-871A-4C42-90FB-657A3BAE128A}" presName="sibTrans" presStyleCnt="0"/>
      <dgm:spPr/>
    </dgm:pt>
    <dgm:pt modelId="{AC512A98-CD50-444E-A89F-8CE8774CA571}" type="pres">
      <dgm:prSet presAssocID="{3B3D73B6-88BE-404D-BF16-BBBA72ABEFC5}" presName="node" presStyleLbl="node1" presStyleIdx="9" presStyleCnt="10" custLinFactX="10000" custLinFactY="-17828" custLinFactNeighborX="100000" custLinFactNeighborY="-100000">
        <dgm:presLayoutVars>
          <dgm:bulletEnabled val="1"/>
        </dgm:presLayoutVars>
      </dgm:prSet>
      <dgm:spPr/>
    </dgm:pt>
  </dgm:ptLst>
  <dgm:cxnLst>
    <dgm:cxn modelId="{DD981817-CEEF-4897-976A-32862B295803}" type="presOf" srcId="{43858C20-D342-4A96-93F2-6E95E0BC4246}" destId="{1BE7028A-04D3-4FB0-BEA2-7A389FBD116B}" srcOrd="0" destOrd="0" presId="urn:microsoft.com/office/officeart/2005/8/layout/default"/>
    <dgm:cxn modelId="{E2A98020-C4C8-4DC1-90F1-E9A749DA08D7}" type="presOf" srcId="{44188F6E-2F82-4E9A-8E85-005A07D60FCE}" destId="{09F98188-CE7C-4455-84FF-72D89EB17440}" srcOrd="0" destOrd="0" presId="urn:microsoft.com/office/officeart/2005/8/layout/default"/>
    <dgm:cxn modelId="{FC328E24-E3F0-4816-9D12-A10AA35F2A38}" type="presOf" srcId="{F24EBD12-25CB-49C5-8239-D59E5C19EFAA}" destId="{BCDF2087-F197-447D-93CF-60D14F916759}" srcOrd="0" destOrd="0" presId="urn:microsoft.com/office/officeart/2005/8/layout/default"/>
    <dgm:cxn modelId="{E643C336-7B61-4DAA-9376-D33F765C6271}" type="presOf" srcId="{0EC9CB05-EA65-48CD-A19E-B345ED30CCF6}" destId="{A1088D84-1B2C-4673-9F6C-A42D98B5F307}" srcOrd="0" destOrd="0" presId="urn:microsoft.com/office/officeart/2005/8/layout/default"/>
    <dgm:cxn modelId="{5E638E5E-340D-4A60-A3FE-1EF1173EC980}" type="presOf" srcId="{1F8CBFCF-4831-4C09-9B51-1D9ABE757AA0}" destId="{D984083F-FE11-4E84-95C4-AFCF26F23C32}" srcOrd="0" destOrd="0" presId="urn:microsoft.com/office/officeart/2005/8/layout/default"/>
    <dgm:cxn modelId="{FBB59441-1FDD-415A-9BCD-99AFA2D0920F}" type="presOf" srcId="{1E914EBD-3772-474B-B1B4-4297C0101AE8}" destId="{C3E823FC-27D5-45B1-88B2-91E7FC9D4E89}" srcOrd="0" destOrd="0" presId="urn:microsoft.com/office/officeart/2005/8/layout/default"/>
    <dgm:cxn modelId="{8E827865-1A97-43D5-9E0D-3CB73AD185CE}" srcId="{43858C20-D342-4A96-93F2-6E95E0BC4246}" destId="{961BE792-31C3-4EA5-8329-A4AC6EE05555}" srcOrd="7" destOrd="0" parTransId="{9FA8A327-0FB1-4212-A691-78D05FCB1556}" sibTransId="{75D18981-E23D-4B46-8938-3A700EC2266F}"/>
    <dgm:cxn modelId="{B4F9756A-21C0-4850-BF0D-5E262991444B}" srcId="{43858C20-D342-4A96-93F2-6E95E0BC4246}" destId="{0CEF47D5-1246-4456-A327-3ADA04D0FB7A}" srcOrd="3" destOrd="0" parTransId="{44F9FF29-1095-4C41-9854-452BDBCF3674}" sibTransId="{D631F814-91D7-4862-88C8-630FC610CDBA}"/>
    <dgm:cxn modelId="{7EF7EC4B-956A-41BF-95CE-FF59315541CF}" srcId="{43858C20-D342-4A96-93F2-6E95E0BC4246}" destId="{44188F6E-2F82-4E9A-8E85-005A07D60FCE}" srcOrd="2" destOrd="0" parTransId="{2372092D-FC8C-4C41-8D3B-F93F6751AD8E}" sibTransId="{7E46F11A-2BBA-4E5C-8BB7-0A8E60EF49C9}"/>
    <dgm:cxn modelId="{2706814C-692B-45F8-A43C-67EFE85DBFB7}" type="presOf" srcId="{961BE792-31C3-4EA5-8329-A4AC6EE05555}" destId="{63BB5DBC-CC8D-42DB-BF25-B64118FEB741}" srcOrd="0" destOrd="0" presId="urn:microsoft.com/office/officeart/2005/8/layout/default"/>
    <dgm:cxn modelId="{0338BE4D-5669-413B-98A5-F8FA02FF77F2}" srcId="{43858C20-D342-4A96-93F2-6E95E0BC4246}" destId="{B17459BA-5095-4BAE-BAD9-EFFC6A72D283}" srcOrd="1" destOrd="0" parTransId="{6B9C0786-AD6B-4622-8135-D4958B96BB09}" sibTransId="{D707A620-A401-4BF1-A2F6-B934533BF1A5}"/>
    <dgm:cxn modelId="{BC094F5A-EA62-4CAB-8320-9D2A11CB4BB8}" srcId="{43858C20-D342-4A96-93F2-6E95E0BC4246}" destId="{0EC9CB05-EA65-48CD-A19E-B345ED30CCF6}" srcOrd="4" destOrd="0" parTransId="{F8BB9B67-B8D2-4E9C-BACA-81F4AAC5CFC3}" sibTransId="{7F273B18-E0BD-4A06-8C83-037FCA458041}"/>
    <dgm:cxn modelId="{23FC4E91-E6B9-4483-AED6-1D31BB7F07C4}" type="presOf" srcId="{0CEF47D5-1246-4456-A327-3ADA04D0FB7A}" destId="{AEB23732-3DA7-4A3C-8970-2FF2A2E8D67B}" srcOrd="0" destOrd="0" presId="urn:microsoft.com/office/officeart/2005/8/layout/default"/>
    <dgm:cxn modelId="{3140B492-6269-46DB-9436-02BB544D89EA}" srcId="{43858C20-D342-4A96-93F2-6E95E0BC4246}" destId="{921D6A56-A194-4816-B09D-A3E06C26FB6D}" srcOrd="5" destOrd="0" parTransId="{E85F1C46-DBB2-489D-B049-C654F2678DE0}" sibTransId="{301459AC-7535-4D01-9F21-DE884A6B7901}"/>
    <dgm:cxn modelId="{A8E6C393-F350-4CB1-9426-D9D713BB6274}" srcId="{43858C20-D342-4A96-93F2-6E95E0BC4246}" destId="{F24EBD12-25CB-49C5-8239-D59E5C19EFAA}" srcOrd="6" destOrd="0" parTransId="{58B9B092-A9BA-4A76-BDEE-5E416704F7B2}" sibTransId="{96FA8CC1-1DB8-4676-9CB1-F3277248C729}"/>
    <dgm:cxn modelId="{3DC37494-7FD4-4757-B601-E4EB7C1B1B30}" type="presOf" srcId="{B17459BA-5095-4BAE-BAD9-EFFC6A72D283}" destId="{48D4C631-F750-4F02-B587-9CF9826183ED}" srcOrd="0" destOrd="0" presId="urn:microsoft.com/office/officeart/2005/8/layout/default"/>
    <dgm:cxn modelId="{906AE399-4923-48A5-A424-8E98ED88717A}" type="presOf" srcId="{921D6A56-A194-4816-B09D-A3E06C26FB6D}" destId="{2FD67A5D-A9CE-4611-A51D-3FDE68577D8C}" srcOrd="0" destOrd="0" presId="urn:microsoft.com/office/officeart/2005/8/layout/default"/>
    <dgm:cxn modelId="{7996789A-14D5-44AC-B5DF-2C0CE40B742B}" srcId="{43858C20-D342-4A96-93F2-6E95E0BC4246}" destId="{1F8CBFCF-4831-4C09-9B51-1D9ABE757AA0}" srcOrd="8" destOrd="0" parTransId="{E3FB3760-E6BA-4E56-BE1B-270560352124}" sibTransId="{443E53C8-871A-4C42-90FB-657A3BAE128A}"/>
    <dgm:cxn modelId="{043F56C5-856D-4A23-904F-4BE1D652EC51}" type="presOf" srcId="{3B3D73B6-88BE-404D-BF16-BBBA72ABEFC5}" destId="{AC512A98-CD50-444E-A89F-8CE8774CA571}" srcOrd="0" destOrd="0" presId="urn:microsoft.com/office/officeart/2005/8/layout/default"/>
    <dgm:cxn modelId="{8D805DDA-2965-4FB6-BDFB-384B5B0BA38C}" srcId="{43858C20-D342-4A96-93F2-6E95E0BC4246}" destId="{1E914EBD-3772-474B-B1B4-4297C0101AE8}" srcOrd="0" destOrd="0" parTransId="{1ABB6CD6-161B-42C0-AB18-6CC93968FAD6}" sibTransId="{D9AA4D6D-68A4-4107-996E-7DB513C6BD48}"/>
    <dgm:cxn modelId="{23252BF7-7EC7-46E1-AF59-05835F95B436}" srcId="{43858C20-D342-4A96-93F2-6E95E0BC4246}" destId="{3B3D73B6-88BE-404D-BF16-BBBA72ABEFC5}" srcOrd="9" destOrd="0" parTransId="{43350778-7C1E-463B-AECB-F7C6C2DAD56D}" sibTransId="{1C118F2A-E3FC-4D35-A5B8-7FD255913DF5}"/>
    <dgm:cxn modelId="{22735BE9-5EB3-4D37-8ED3-0828938D6595}" type="presParOf" srcId="{1BE7028A-04D3-4FB0-BEA2-7A389FBD116B}" destId="{C3E823FC-27D5-45B1-88B2-91E7FC9D4E89}" srcOrd="0" destOrd="0" presId="urn:microsoft.com/office/officeart/2005/8/layout/default"/>
    <dgm:cxn modelId="{8B1600ED-F532-41C0-A39B-3A95B8B5ED22}" type="presParOf" srcId="{1BE7028A-04D3-4FB0-BEA2-7A389FBD116B}" destId="{426F82C8-EEB7-48F7-BD3E-881883D1FD5C}" srcOrd="1" destOrd="0" presId="urn:microsoft.com/office/officeart/2005/8/layout/default"/>
    <dgm:cxn modelId="{3184E25D-8F22-4C24-9DF6-94FB3666CC21}" type="presParOf" srcId="{1BE7028A-04D3-4FB0-BEA2-7A389FBD116B}" destId="{48D4C631-F750-4F02-B587-9CF9826183ED}" srcOrd="2" destOrd="0" presId="urn:microsoft.com/office/officeart/2005/8/layout/default"/>
    <dgm:cxn modelId="{40AC5028-8C63-4939-A436-9EE19E1E0097}" type="presParOf" srcId="{1BE7028A-04D3-4FB0-BEA2-7A389FBD116B}" destId="{58855607-F23B-4953-8841-E5B9EA0C842A}" srcOrd="3" destOrd="0" presId="urn:microsoft.com/office/officeart/2005/8/layout/default"/>
    <dgm:cxn modelId="{1E078E5A-8838-4743-9C09-62CB0B10846F}" type="presParOf" srcId="{1BE7028A-04D3-4FB0-BEA2-7A389FBD116B}" destId="{09F98188-CE7C-4455-84FF-72D89EB17440}" srcOrd="4" destOrd="0" presId="urn:microsoft.com/office/officeart/2005/8/layout/default"/>
    <dgm:cxn modelId="{B43DF03F-A7F2-4C52-B707-B7166ADBAEBA}" type="presParOf" srcId="{1BE7028A-04D3-4FB0-BEA2-7A389FBD116B}" destId="{152E2C2F-E75B-4629-9BD1-CB5756F7AF10}" srcOrd="5" destOrd="0" presId="urn:microsoft.com/office/officeart/2005/8/layout/default"/>
    <dgm:cxn modelId="{F429FF0B-6960-45F8-AE43-58AE34DEEC0E}" type="presParOf" srcId="{1BE7028A-04D3-4FB0-BEA2-7A389FBD116B}" destId="{AEB23732-3DA7-4A3C-8970-2FF2A2E8D67B}" srcOrd="6" destOrd="0" presId="urn:microsoft.com/office/officeart/2005/8/layout/default"/>
    <dgm:cxn modelId="{86FDB030-F3F8-4326-8EBF-CB2BE17DD1B1}" type="presParOf" srcId="{1BE7028A-04D3-4FB0-BEA2-7A389FBD116B}" destId="{4C9BDA5F-D8BF-4A43-9153-31BE2A0FEF0C}" srcOrd="7" destOrd="0" presId="urn:microsoft.com/office/officeart/2005/8/layout/default"/>
    <dgm:cxn modelId="{9BDD3CDA-EFF1-4479-B49C-363CD8042B59}" type="presParOf" srcId="{1BE7028A-04D3-4FB0-BEA2-7A389FBD116B}" destId="{A1088D84-1B2C-4673-9F6C-A42D98B5F307}" srcOrd="8" destOrd="0" presId="urn:microsoft.com/office/officeart/2005/8/layout/default"/>
    <dgm:cxn modelId="{99B28763-69FF-4C24-A59C-24C4385756A3}" type="presParOf" srcId="{1BE7028A-04D3-4FB0-BEA2-7A389FBD116B}" destId="{203156FE-2D0F-4B36-AAF5-DC713F0859DA}" srcOrd="9" destOrd="0" presId="urn:microsoft.com/office/officeart/2005/8/layout/default"/>
    <dgm:cxn modelId="{59A472D4-4FF6-4A20-BF66-A39B7A06CACF}" type="presParOf" srcId="{1BE7028A-04D3-4FB0-BEA2-7A389FBD116B}" destId="{2FD67A5D-A9CE-4611-A51D-3FDE68577D8C}" srcOrd="10" destOrd="0" presId="urn:microsoft.com/office/officeart/2005/8/layout/default"/>
    <dgm:cxn modelId="{01A7D388-433B-4AC4-BC96-80176D1B7413}" type="presParOf" srcId="{1BE7028A-04D3-4FB0-BEA2-7A389FBD116B}" destId="{E50B8E33-0FB5-40BB-B622-18C67563FAA6}" srcOrd="11" destOrd="0" presId="urn:microsoft.com/office/officeart/2005/8/layout/default"/>
    <dgm:cxn modelId="{288F0BC7-6418-4FC5-B99A-ECC28168216B}" type="presParOf" srcId="{1BE7028A-04D3-4FB0-BEA2-7A389FBD116B}" destId="{BCDF2087-F197-447D-93CF-60D14F916759}" srcOrd="12" destOrd="0" presId="urn:microsoft.com/office/officeart/2005/8/layout/default"/>
    <dgm:cxn modelId="{BCFBCFDC-9FCB-4754-8246-438F9DA95B8C}" type="presParOf" srcId="{1BE7028A-04D3-4FB0-BEA2-7A389FBD116B}" destId="{76BCAB61-5BAF-4292-8068-89C586710079}" srcOrd="13" destOrd="0" presId="urn:microsoft.com/office/officeart/2005/8/layout/default"/>
    <dgm:cxn modelId="{61F53D78-4F97-4D37-A470-2EAA0211E9B7}" type="presParOf" srcId="{1BE7028A-04D3-4FB0-BEA2-7A389FBD116B}" destId="{63BB5DBC-CC8D-42DB-BF25-B64118FEB741}" srcOrd="14" destOrd="0" presId="urn:microsoft.com/office/officeart/2005/8/layout/default"/>
    <dgm:cxn modelId="{B6DF3856-A38F-4DB8-A4E9-E15FE04E4245}" type="presParOf" srcId="{1BE7028A-04D3-4FB0-BEA2-7A389FBD116B}" destId="{7959E0D5-38C9-4D18-9DDD-7AF1928B05F8}" srcOrd="15" destOrd="0" presId="urn:microsoft.com/office/officeart/2005/8/layout/default"/>
    <dgm:cxn modelId="{761442A7-FF0D-41DF-AFE5-04E6B3BAB042}" type="presParOf" srcId="{1BE7028A-04D3-4FB0-BEA2-7A389FBD116B}" destId="{D984083F-FE11-4E84-95C4-AFCF26F23C32}" srcOrd="16" destOrd="0" presId="urn:microsoft.com/office/officeart/2005/8/layout/default"/>
    <dgm:cxn modelId="{D11F2732-DE43-4ED4-BBB0-2E05066317DA}" type="presParOf" srcId="{1BE7028A-04D3-4FB0-BEA2-7A389FBD116B}" destId="{56C81B2D-15BD-402F-8FC9-F4D57CB930C3}" srcOrd="17" destOrd="0" presId="urn:microsoft.com/office/officeart/2005/8/layout/default"/>
    <dgm:cxn modelId="{28372620-9E87-4012-B4FA-FED8363E0797}" type="presParOf" srcId="{1BE7028A-04D3-4FB0-BEA2-7A389FBD116B}" destId="{AC512A98-CD50-444E-A89F-8CE8774CA57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F363FF-CB3D-4E82-87F0-0E71EE719FB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D3F43B-1359-4FE3-B4EC-DB38DA281007}">
      <dgm:prSet/>
      <dgm:spPr/>
      <dgm:t>
        <a:bodyPr/>
        <a:lstStyle/>
        <a:p>
          <a:r>
            <a:rPr lang="fr-FR" b="1" dirty="0"/>
            <a:t>L’installateur frigoriste assume la responsabilité principale vis-à-vis du MO.</a:t>
          </a:r>
          <a:endParaRPr lang="en-US" b="1" dirty="0"/>
        </a:p>
      </dgm:t>
    </dgm:pt>
    <dgm:pt modelId="{D8CA1835-BBC8-42B1-B296-101C7DCC3C7E}" type="parTrans" cxnId="{D6AA39CD-8CA4-4402-AA3D-0794709FDDE2}">
      <dgm:prSet/>
      <dgm:spPr/>
      <dgm:t>
        <a:bodyPr/>
        <a:lstStyle/>
        <a:p>
          <a:endParaRPr lang="en-US"/>
        </a:p>
      </dgm:t>
    </dgm:pt>
    <dgm:pt modelId="{BA2656C3-8A59-462C-B257-40DCBA17CBBE}" type="sibTrans" cxnId="{D6AA39CD-8CA4-4402-AA3D-0794709FDDE2}">
      <dgm:prSet/>
      <dgm:spPr/>
      <dgm:t>
        <a:bodyPr/>
        <a:lstStyle/>
        <a:p>
          <a:endParaRPr lang="en-US"/>
        </a:p>
      </dgm:t>
    </dgm:pt>
    <dgm:pt modelId="{D79F12F8-6A12-4988-8FC9-415AB62B627A}">
      <dgm:prSet/>
      <dgm:spPr/>
      <dgm:t>
        <a:bodyPr/>
        <a:lstStyle/>
        <a:p>
          <a:r>
            <a:rPr lang="fr-FR" dirty="0"/>
            <a:t>L’installateur frigoriste </a:t>
          </a:r>
          <a:r>
            <a:rPr lang="fr-FR" b="1" dirty="0"/>
            <a:t>a confié au bureau technique </a:t>
          </a:r>
          <a:r>
            <a:rPr lang="fr-FR" dirty="0"/>
            <a:t>cette partie du travail. </a:t>
          </a:r>
        </a:p>
        <a:p>
          <a:r>
            <a:rPr lang="en-US" b="1" dirty="0"/>
            <a:t>Alternative: </a:t>
          </a:r>
          <a:r>
            <a:rPr lang="en-US" b="1" dirty="0" err="1"/>
            <a:t>contrat</a:t>
          </a:r>
          <a:r>
            <a:rPr lang="en-US" b="1" dirty="0"/>
            <a:t> direct avec le MO! </a:t>
          </a:r>
          <a:endParaRPr lang="en-US" dirty="0"/>
        </a:p>
      </dgm:t>
    </dgm:pt>
    <dgm:pt modelId="{15B68902-D261-4FA1-8180-CFD0BD10ADB2}" type="parTrans" cxnId="{B0C09BF5-3008-4A01-84AA-7BEEEB21CE42}">
      <dgm:prSet/>
      <dgm:spPr/>
      <dgm:t>
        <a:bodyPr/>
        <a:lstStyle/>
        <a:p>
          <a:endParaRPr lang="en-US"/>
        </a:p>
      </dgm:t>
    </dgm:pt>
    <dgm:pt modelId="{A4B0ABAD-94FA-47E2-AB75-C32A8C1C3C1F}" type="sibTrans" cxnId="{B0C09BF5-3008-4A01-84AA-7BEEEB21CE42}">
      <dgm:prSet/>
      <dgm:spPr/>
      <dgm:t>
        <a:bodyPr/>
        <a:lstStyle/>
        <a:p>
          <a:endParaRPr lang="en-US"/>
        </a:p>
      </dgm:t>
    </dgm:pt>
    <dgm:pt modelId="{436E4ECF-EF74-4430-AA84-8B297B9E345B}">
      <dgm:prSet/>
      <dgm:spPr/>
      <dgm:t>
        <a:bodyPr/>
        <a:lstStyle/>
        <a:p>
          <a:r>
            <a:rPr lang="fr-FR" dirty="0"/>
            <a:t>Le bureau technique doit exécuter son contrat conformément aux règles de l’art, soit en fonction de </a:t>
          </a:r>
          <a:r>
            <a:rPr lang="fr-FR" b="1" dirty="0"/>
            <a:t>l’état de la technique</a:t>
          </a:r>
          <a:r>
            <a:rPr lang="fr-FR" dirty="0"/>
            <a:t>. </a:t>
          </a:r>
        </a:p>
        <a:p>
          <a:r>
            <a:rPr lang="en-US" b="1" dirty="0"/>
            <a:t>Attention: </a:t>
          </a:r>
          <a:r>
            <a:rPr lang="en-US" b="1" dirty="0" err="1"/>
            <a:t>installateur</a:t>
          </a:r>
          <a:r>
            <a:rPr lang="en-US" b="1" dirty="0"/>
            <a:t> = </a:t>
          </a:r>
          <a:r>
            <a:rPr lang="en-US" b="1" dirty="0" err="1"/>
            <a:t>spécialiste</a:t>
          </a:r>
          <a:r>
            <a:rPr lang="en-US" b="1" dirty="0"/>
            <a:t> </a:t>
          </a:r>
          <a:r>
            <a:rPr lang="en-US" b="1" dirty="0" err="1"/>
            <a:t>aussi</a:t>
          </a:r>
          <a:r>
            <a:rPr lang="en-US" b="1" dirty="0"/>
            <a:t>! Devoir </a:t>
          </a:r>
          <a:r>
            <a:rPr lang="en-US" b="1" dirty="0" err="1"/>
            <a:t>d’avis</a:t>
          </a:r>
          <a:endParaRPr lang="en-US" dirty="0"/>
        </a:p>
      </dgm:t>
    </dgm:pt>
    <dgm:pt modelId="{984AA757-C1C2-4838-AE70-303D35591E7E}" type="parTrans" cxnId="{29A15A3D-A14E-4B33-80D8-C4363441BC13}">
      <dgm:prSet/>
      <dgm:spPr/>
      <dgm:t>
        <a:bodyPr/>
        <a:lstStyle/>
        <a:p>
          <a:endParaRPr lang="en-US"/>
        </a:p>
      </dgm:t>
    </dgm:pt>
    <dgm:pt modelId="{F8DCB828-1FCC-4FB3-8165-AFEBA40DFFFD}" type="sibTrans" cxnId="{29A15A3D-A14E-4B33-80D8-C4363441BC13}">
      <dgm:prSet/>
      <dgm:spPr/>
      <dgm:t>
        <a:bodyPr/>
        <a:lstStyle/>
        <a:p>
          <a:endParaRPr lang="en-US"/>
        </a:p>
      </dgm:t>
    </dgm:pt>
    <dgm:pt modelId="{C4E7DD08-86AE-4DB1-975E-6462DBA830DF}">
      <dgm:prSet/>
      <dgm:spPr/>
      <dgm:t>
        <a:bodyPr/>
        <a:lstStyle/>
        <a:p>
          <a:r>
            <a:rPr lang="fr-FR" dirty="0"/>
            <a:t>En sa qualité de </a:t>
          </a:r>
          <a:r>
            <a:rPr lang="fr-FR" b="1" dirty="0"/>
            <a:t>mandataire spécialisé</a:t>
          </a:r>
          <a:r>
            <a:rPr lang="fr-FR" dirty="0"/>
            <a:t>, le bureau technique répond du </a:t>
          </a:r>
          <a:r>
            <a:rPr lang="fr-FR" b="1" dirty="0"/>
            <a:t>respect des exigences techniques </a:t>
          </a:r>
          <a:r>
            <a:rPr lang="fr-FR" dirty="0"/>
            <a:t>liés aux spécificités du projet. </a:t>
          </a:r>
          <a:endParaRPr lang="en-US" dirty="0"/>
        </a:p>
      </dgm:t>
    </dgm:pt>
    <dgm:pt modelId="{FFDFBFA0-00D6-481A-ADAF-E0699E283CA9}" type="parTrans" cxnId="{D2F2A7E6-B44B-4745-A8B1-131538CE2D69}">
      <dgm:prSet/>
      <dgm:spPr/>
      <dgm:t>
        <a:bodyPr/>
        <a:lstStyle/>
        <a:p>
          <a:endParaRPr lang="en-US"/>
        </a:p>
      </dgm:t>
    </dgm:pt>
    <dgm:pt modelId="{0F0E22D8-F47B-46D0-A383-322689B86FCD}" type="sibTrans" cxnId="{D2F2A7E6-B44B-4745-A8B1-131538CE2D69}">
      <dgm:prSet/>
      <dgm:spPr/>
      <dgm:t>
        <a:bodyPr/>
        <a:lstStyle/>
        <a:p>
          <a:endParaRPr lang="en-US"/>
        </a:p>
      </dgm:t>
    </dgm:pt>
    <dgm:pt modelId="{F34D4514-C2D9-4D71-8AF3-289156F44093}">
      <dgm:prSet/>
      <dgm:spPr/>
      <dgm:t>
        <a:bodyPr/>
        <a:lstStyle/>
        <a:p>
          <a:r>
            <a:rPr lang="fr-FR" dirty="0"/>
            <a:t>L’installateur frigoriste peut </a:t>
          </a:r>
          <a:r>
            <a:rPr lang="fr-FR" b="1" dirty="0"/>
            <a:t>agir en responsabilité </a:t>
          </a:r>
          <a:r>
            <a:rPr lang="fr-FR" dirty="0"/>
            <a:t>contre le bureau technique. Attention délai de prescription. </a:t>
          </a:r>
          <a:endParaRPr lang="en-US" dirty="0"/>
        </a:p>
      </dgm:t>
    </dgm:pt>
    <dgm:pt modelId="{1FB50C68-3DBD-4D85-8643-9AD0ED579AEF}" type="parTrans" cxnId="{1692E8EE-FFA4-4701-877C-1DF7240DE495}">
      <dgm:prSet/>
      <dgm:spPr/>
      <dgm:t>
        <a:bodyPr/>
        <a:lstStyle/>
        <a:p>
          <a:endParaRPr lang="en-US"/>
        </a:p>
      </dgm:t>
    </dgm:pt>
    <dgm:pt modelId="{7AF0D4C2-2E50-49C1-AD02-F3310C007E8F}" type="sibTrans" cxnId="{1692E8EE-FFA4-4701-877C-1DF7240DE495}">
      <dgm:prSet/>
      <dgm:spPr/>
      <dgm:t>
        <a:bodyPr/>
        <a:lstStyle/>
        <a:p>
          <a:endParaRPr lang="en-US"/>
        </a:p>
      </dgm:t>
    </dgm:pt>
    <dgm:pt modelId="{85D46ED9-E61A-476E-8CC2-22DE0F0F2059}" type="pres">
      <dgm:prSet presAssocID="{91F363FF-CB3D-4E82-87F0-0E71EE719FBD}" presName="vert0" presStyleCnt="0">
        <dgm:presLayoutVars>
          <dgm:dir/>
          <dgm:animOne val="branch"/>
          <dgm:animLvl val="lvl"/>
        </dgm:presLayoutVars>
      </dgm:prSet>
      <dgm:spPr/>
    </dgm:pt>
    <dgm:pt modelId="{0D6FA372-6139-456F-A7E6-13D5F5760CF6}" type="pres">
      <dgm:prSet presAssocID="{19D3F43B-1359-4FE3-B4EC-DB38DA281007}" presName="thickLine" presStyleLbl="alignNode1" presStyleIdx="0" presStyleCnt="5"/>
      <dgm:spPr/>
    </dgm:pt>
    <dgm:pt modelId="{93BF1110-9A77-440E-A726-EACF0C7CC222}" type="pres">
      <dgm:prSet presAssocID="{19D3F43B-1359-4FE3-B4EC-DB38DA281007}" presName="horz1" presStyleCnt="0"/>
      <dgm:spPr/>
    </dgm:pt>
    <dgm:pt modelId="{156C3AFB-EA92-41C7-B7DA-DEEC0869BAA4}" type="pres">
      <dgm:prSet presAssocID="{19D3F43B-1359-4FE3-B4EC-DB38DA281007}" presName="tx1" presStyleLbl="revTx" presStyleIdx="0" presStyleCnt="5"/>
      <dgm:spPr/>
    </dgm:pt>
    <dgm:pt modelId="{AD115B13-02C8-4B32-B78D-BF87A33DADB2}" type="pres">
      <dgm:prSet presAssocID="{19D3F43B-1359-4FE3-B4EC-DB38DA281007}" presName="vert1" presStyleCnt="0"/>
      <dgm:spPr/>
    </dgm:pt>
    <dgm:pt modelId="{2C0A9DA8-CDBE-4339-A78E-ECADDA071D3E}" type="pres">
      <dgm:prSet presAssocID="{D79F12F8-6A12-4988-8FC9-415AB62B627A}" presName="thickLine" presStyleLbl="alignNode1" presStyleIdx="1" presStyleCnt="5"/>
      <dgm:spPr/>
    </dgm:pt>
    <dgm:pt modelId="{B4763472-5F90-4F2A-B590-D2680A10DFCF}" type="pres">
      <dgm:prSet presAssocID="{D79F12F8-6A12-4988-8FC9-415AB62B627A}" presName="horz1" presStyleCnt="0"/>
      <dgm:spPr/>
    </dgm:pt>
    <dgm:pt modelId="{D8817AC5-83A2-4399-9369-5C33AA97A939}" type="pres">
      <dgm:prSet presAssocID="{D79F12F8-6A12-4988-8FC9-415AB62B627A}" presName="tx1" presStyleLbl="revTx" presStyleIdx="1" presStyleCnt="5"/>
      <dgm:spPr/>
    </dgm:pt>
    <dgm:pt modelId="{A74F2CFE-7BF7-454C-8A2D-D719DFA0C856}" type="pres">
      <dgm:prSet presAssocID="{D79F12F8-6A12-4988-8FC9-415AB62B627A}" presName="vert1" presStyleCnt="0"/>
      <dgm:spPr/>
    </dgm:pt>
    <dgm:pt modelId="{E6106B71-054C-40E5-B7DB-6FA01C472DDA}" type="pres">
      <dgm:prSet presAssocID="{436E4ECF-EF74-4430-AA84-8B297B9E345B}" presName="thickLine" presStyleLbl="alignNode1" presStyleIdx="2" presStyleCnt="5"/>
      <dgm:spPr/>
    </dgm:pt>
    <dgm:pt modelId="{FCB85C57-CC9E-4253-BD1F-3932EA166D72}" type="pres">
      <dgm:prSet presAssocID="{436E4ECF-EF74-4430-AA84-8B297B9E345B}" presName="horz1" presStyleCnt="0"/>
      <dgm:spPr/>
    </dgm:pt>
    <dgm:pt modelId="{A23D1839-2C4E-451D-AD49-E6918559CFE3}" type="pres">
      <dgm:prSet presAssocID="{436E4ECF-EF74-4430-AA84-8B297B9E345B}" presName="tx1" presStyleLbl="revTx" presStyleIdx="2" presStyleCnt="5"/>
      <dgm:spPr/>
    </dgm:pt>
    <dgm:pt modelId="{EF2A35DD-5C7C-4820-8C84-EF67051ECAE2}" type="pres">
      <dgm:prSet presAssocID="{436E4ECF-EF74-4430-AA84-8B297B9E345B}" presName="vert1" presStyleCnt="0"/>
      <dgm:spPr/>
    </dgm:pt>
    <dgm:pt modelId="{24D60778-3AE3-4372-A5F2-E3FBF5FB4704}" type="pres">
      <dgm:prSet presAssocID="{C4E7DD08-86AE-4DB1-975E-6462DBA830DF}" presName="thickLine" presStyleLbl="alignNode1" presStyleIdx="3" presStyleCnt="5"/>
      <dgm:spPr/>
    </dgm:pt>
    <dgm:pt modelId="{551DF42B-5068-444D-941C-A20CBE03F81F}" type="pres">
      <dgm:prSet presAssocID="{C4E7DD08-86AE-4DB1-975E-6462DBA830DF}" presName="horz1" presStyleCnt="0"/>
      <dgm:spPr/>
    </dgm:pt>
    <dgm:pt modelId="{17ADDC2A-BD9A-4538-A8D4-6B63F98DC39A}" type="pres">
      <dgm:prSet presAssocID="{C4E7DD08-86AE-4DB1-975E-6462DBA830DF}" presName="tx1" presStyleLbl="revTx" presStyleIdx="3" presStyleCnt="5"/>
      <dgm:spPr/>
    </dgm:pt>
    <dgm:pt modelId="{03696876-33EC-4470-A660-40FF26D73C9E}" type="pres">
      <dgm:prSet presAssocID="{C4E7DD08-86AE-4DB1-975E-6462DBA830DF}" presName="vert1" presStyleCnt="0"/>
      <dgm:spPr/>
    </dgm:pt>
    <dgm:pt modelId="{87491589-CFD2-40B8-AB1F-2B4035261ED9}" type="pres">
      <dgm:prSet presAssocID="{F34D4514-C2D9-4D71-8AF3-289156F44093}" presName="thickLine" presStyleLbl="alignNode1" presStyleIdx="4" presStyleCnt="5"/>
      <dgm:spPr/>
    </dgm:pt>
    <dgm:pt modelId="{C3A7A26D-9CA9-4F22-AF51-51B39AA4EE08}" type="pres">
      <dgm:prSet presAssocID="{F34D4514-C2D9-4D71-8AF3-289156F44093}" presName="horz1" presStyleCnt="0"/>
      <dgm:spPr/>
    </dgm:pt>
    <dgm:pt modelId="{80E09A5F-F3CA-4D15-B69F-EB61391170D5}" type="pres">
      <dgm:prSet presAssocID="{F34D4514-C2D9-4D71-8AF3-289156F44093}" presName="tx1" presStyleLbl="revTx" presStyleIdx="4" presStyleCnt="5"/>
      <dgm:spPr/>
    </dgm:pt>
    <dgm:pt modelId="{CB8F4B51-7228-45E4-8563-49D641654B5E}" type="pres">
      <dgm:prSet presAssocID="{F34D4514-C2D9-4D71-8AF3-289156F44093}" presName="vert1" presStyleCnt="0"/>
      <dgm:spPr/>
    </dgm:pt>
  </dgm:ptLst>
  <dgm:cxnLst>
    <dgm:cxn modelId="{B2C55503-27A0-4A9F-A618-5202A9E27388}" type="presOf" srcId="{F34D4514-C2D9-4D71-8AF3-289156F44093}" destId="{80E09A5F-F3CA-4D15-B69F-EB61391170D5}" srcOrd="0" destOrd="0" presId="urn:microsoft.com/office/officeart/2008/layout/LinedList"/>
    <dgm:cxn modelId="{48D1400D-C6DC-4647-B20A-6657EB94CDC7}" type="presOf" srcId="{19D3F43B-1359-4FE3-B4EC-DB38DA281007}" destId="{156C3AFB-EA92-41C7-B7DA-DEEC0869BAA4}" srcOrd="0" destOrd="0" presId="urn:microsoft.com/office/officeart/2008/layout/LinedList"/>
    <dgm:cxn modelId="{321D0F1B-3FB7-4A21-8A8A-8B6BC30623D3}" type="presOf" srcId="{436E4ECF-EF74-4430-AA84-8B297B9E345B}" destId="{A23D1839-2C4E-451D-AD49-E6918559CFE3}" srcOrd="0" destOrd="0" presId="urn:microsoft.com/office/officeart/2008/layout/LinedList"/>
    <dgm:cxn modelId="{29A15A3D-A14E-4B33-80D8-C4363441BC13}" srcId="{91F363FF-CB3D-4E82-87F0-0E71EE719FBD}" destId="{436E4ECF-EF74-4430-AA84-8B297B9E345B}" srcOrd="2" destOrd="0" parTransId="{984AA757-C1C2-4838-AE70-303D35591E7E}" sibTransId="{F8DCB828-1FCC-4FB3-8165-AFEBA40DFFFD}"/>
    <dgm:cxn modelId="{427EFD69-4413-4EF2-89F1-DED50498434A}" type="presOf" srcId="{91F363FF-CB3D-4E82-87F0-0E71EE719FBD}" destId="{85D46ED9-E61A-476E-8CC2-22DE0F0F2059}" srcOrd="0" destOrd="0" presId="urn:microsoft.com/office/officeart/2008/layout/LinedList"/>
    <dgm:cxn modelId="{1784DA86-F18F-4BC4-809C-006053FA0BA7}" type="presOf" srcId="{C4E7DD08-86AE-4DB1-975E-6462DBA830DF}" destId="{17ADDC2A-BD9A-4538-A8D4-6B63F98DC39A}" srcOrd="0" destOrd="0" presId="urn:microsoft.com/office/officeart/2008/layout/LinedList"/>
    <dgm:cxn modelId="{2F2BE5BB-A3BB-4ADD-BABA-5842DB99E982}" type="presOf" srcId="{D79F12F8-6A12-4988-8FC9-415AB62B627A}" destId="{D8817AC5-83A2-4399-9369-5C33AA97A939}" srcOrd="0" destOrd="0" presId="urn:microsoft.com/office/officeart/2008/layout/LinedList"/>
    <dgm:cxn modelId="{D6AA39CD-8CA4-4402-AA3D-0794709FDDE2}" srcId="{91F363FF-CB3D-4E82-87F0-0E71EE719FBD}" destId="{19D3F43B-1359-4FE3-B4EC-DB38DA281007}" srcOrd="0" destOrd="0" parTransId="{D8CA1835-BBC8-42B1-B296-101C7DCC3C7E}" sibTransId="{BA2656C3-8A59-462C-B257-40DCBA17CBBE}"/>
    <dgm:cxn modelId="{D2F2A7E6-B44B-4745-A8B1-131538CE2D69}" srcId="{91F363FF-CB3D-4E82-87F0-0E71EE719FBD}" destId="{C4E7DD08-86AE-4DB1-975E-6462DBA830DF}" srcOrd="3" destOrd="0" parTransId="{FFDFBFA0-00D6-481A-ADAF-E0699E283CA9}" sibTransId="{0F0E22D8-F47B-46D0-A383-322689B86FCD}"/>
    <dgm:cxn modelId="{1692E8EE-FFA4-4701-877C-1DF7240DE495}" srcId="{91F363FF-CB3D-4E82-87F0-0E71EE719FBD}" destId="{F34D4514-C2D9-4D71-8AF3-289156F44093}" srcOrd="4" destOrd="0" parTransId="{1FB50C68-3DBD-4D85-8643-9AD0ED579AEF}" sibTransId="{7AF0D4C2-2E50-49C1-AD02-F3310C007E8F}"/>
    <dgm:cxn modelId="{B0C09BF5-3008-4A01-84AA-7BEEEB21CE42}" srcId="{91F363FF-CB3D-4E82-87F0-0E71EE719FBD}" destId="{D79F12F8-6A12-4988-8FC9-415AB62B627A}" srcOrd="1" destOrd="0" parTransId="{15B68902-D261-4FA1-8180-CFD0BD10ADB2}" sibTransId="{A4B0ABAD-94FA-47E2-AB75-C32A8C1C3C1F}"/>
    <dgm:cxn modelId="{561460BC-8B27-46EB-99E6-D224B9304A1E}" type="presParOf" srcId="{85D46ED9-E61A-476E-8CC2-22DE0F0F2059}" destId="{0D6FA372-6139-456F-A7E6-13D5F5760CF6}" srcOrd="0" destOrd="0" presId="urn:microsoft.com/office/officeart/2008/layout/LinedList"/>
    <dgm:cxn modelId="{479FD693-3A40-407A-8C16-33581134305D}" type="presParOf" srcId="{85D46ED9-E61A-476E-8CC2-22DE0F0F2059}" destId="{93BF1110-9A77-440E-A726-EACF0C7CC222}" srcOrd="1" destOrd="0" presId="urn:microsoft.com/office/officeart/2008/layout/LinedList"/>
    <dgm:cxn modelId="{A5432134-1DEB-46D4-9A59-66A5B2B4C8EC}" type="presParOf" srcId="{93BF1110-9A77-440E-A726-EACF0C7CC222}" destId="{156C3AFB-EA92-41C7-B7DA-DEEC0869BAA4}" srcOrd="0" destOrd="0" presId="urn:microsoft.com/office/officeart/2008/layout/LinedList"/>
    <dgm:cxn modelId="{7DD79BB8-0123-4A46-917F-D1805D707323}" type="presParOf" srcId="{93BF1110-9A77-440E-A726-EACF0C7CC222}" destId="{AD115B13-02C8-4B32-B78D-BF87A33DADB2}" srcOrd="1" destOrd="0" presId="urn:microsoft.com/office/officeart/2008/layout/LinedList"/>
    <dgm:cxn modelId="{7226D712-BCF1-411C-A0CB-5664545B198E}" type="presParOf" srcId="{85D46ED9-E61A-476E-8CC2-22DE0F0F2059}" destId="{2C0A9DA8-CDBE-4339-A78E-ECADDA071D3E}" srcOrd="2" destOrd="0" presId="urn:microsoft.com/office/officeart/2008/layout/LinedList"/>
    <dgm:cxn modelId="{2D9066A2-B9FB-4B4C-87C0-C0325D17796A}" type="presParOf" srcId="{85D46ED9-E61A-476E-8CC2-22DE0F0F2059}" destId="{B4763472-5F90-4F2A-B590-D2680A10DFCF}" srcOrd="3" destOrd="0" presId="urn:microsoft.com/office/officeart/2008/layout/LinedList"/>
    <dgm:cxn modelId="{8B2FDDDB-1C56-4DD0-BE02-1E0B8FA9B40A}" type="presParOf" srcId="{B4763472-5F90-4F2A-B590-D2680A10DFCF}" destId="{D8817AC5-83A2-4399-9369-5C33AA97A939}" srcOrd="0" destOrd="0" presId="urn:microsoft.com/office/officeart/2008/layout/LinedList"/>
    <dgm:cxn modelId="{4EEF9D37-84A1-4D4F-8306-26CA1F4B90A0}" type="presParOf" srcId="{B4763472-5F90-4F2A-B590-D2680A10DFCF}" destId="{A74F2CFE-7BF7-454C-8A2D-D719DFA0C856}" srcOrd="1" destOrd="0" presId="urn:microsoft.com/office/officeart/2008/layout/LinedList"/>
    <dgm:cxn modelId="{1B285B84-D7E9-4FAF-8777-C4A6BA739F8D}" type="presParOf" srcId="{85D46ED9-E61A-476E-8CC2-22DE0F0F2059}" destId="{E6106B71-054C-40E5-B7DB-6FA01C472DDA}" srcOrd="4" destOrd="0" presId="urn:microsoft.com/office/officeart/2008/layout/LinedList"/>
    <dgm:cxn modelId="{E1295DDB-1435-4CF7-9313-339C49A13B05}" type="presParOf" srcId="{85D46ED9-E61A-476E-8CC2-22DE0F0F2059}" destId="{FCB85C57-CC9E-4253-BD1F-3932EA166D72}" srcOrd="5" destOrd="0" presId="urn:microsoft.com/office/officeart/2008/layout/LinedList"/>
    <dgm:cxn modelId="{9B5FEB4F-F75B-4508-9A0E-7AC9CC023C63}" type="presParOf" srcId="{FCB85C57-CC9E-4253-BD1F-3932EA166D72}" destId="{A23D1839-2C4E-451D-AD49-E6918559CFE3}" srcOrd="0" destOrd="0" presId="urn:microsoft.com/office/officeart/2008/layout/LinedList"/>
    <dgm:cxn modelId="{3C8F5072-11D6-4570-A11E-D5D85545D51B}" type="presParOf" srcId="{FCB85C57-CC9E-4253-BD1F-3932EA166D72}" destId="{EF2A35DD-5C7C-4820-8C84-EF67051ECAE2}" srcOrd="1" destOrd="0" presId="urn:microsoft.com/office/officeart/2008/layout/LinedList"/>
    <dgm:cxn modelId="{A9062DF9-D735-4309-9455-8DBFAF12EAC6}" type="presParOf" srcId="{85D46ED9-E61A-476E-8CC2-22DE0F0F2059}" destId="{24D60778-3AE3-4372-A5F2-E3FBF5FB4704}" srcOrd="6" destOrd="0" presId="urn:microsoft.com/office/officeart/2008/layout/LinedList"/>
    <dgm:cxn modelId="{74F0FFC7-1A35-477F-B1B3-D4699D4A713D}" type="presParOf" srcId="{85D46ED9-E61A-476E-8CC2-22DE0F0F2059}" destId="{551DF42B-5068-444D-941C-A20CBE03F81F}" srcOrd="7" destOrd="0" presId="urn:microsoft.com/office/officeart/2008/layout/LinedList"/>
    <dgm:cxn modelId="{0202D541-BA3B-4C53-8A2A-9B60B63DC11A}" type="presParOf" srcId="{551DF42B-5068-444D-941C-A20CBE03F81F}" destId="{17ADDC2A-BD9A-4538-A8D4-6B63F98DC39A}" srcOrd="0" destOrd="0" presId="urn:microsoft.com/office/officeart/2008/layout/LinedList"/>
    <dgm:cxn modelId="{16314D1C-7088-42E8-9868-1D9E9A0FA630}" type="presParOf" srcId="{551DF42B-5068-444D-941C-A20CBE03F81F}" destId="{03696876-33EC-4470-A660-40FF26D73C9E}" srcOrd="1" destOrd="0" presId="urn:microsoft.com/office/officeart/2008/layout/LinedList"/>
    <dgm:cxn modelId="{64FFF7DF-8918-43DE-AC88-8F4652F1BC08}" type="presParOf" srcId="{85D46ED9-E61A-476E-8CC2-22DE0F0F2059}" destId="{87491589-CFD2-40B8-AB1F-2B4035261ED9}" srcOrd="8" destOrd="0" presId="urn:microsoft.com/office/officeart/2008/layout/LinedList"/>
    <dgm:cxn modelId="{EACC5EEB-73C4-4BA3-8412-6E4BE0BEBD97}" type="presParOf" srcId="{85D46ED9-E61A-476E-8CC2-22DE0F0F2059}" destId="{C3A7A26D-9CA9-4F22-AF51-51B39AA4EE08}" srcOrd="9" destOrd="0" presId="urn:microsoft.com/office/officeart/2008/layout/LinedList"/>
    <dgm:cxn modelId="{B12C0AA4-A8B9-4B2F-9B08-7EB9DBD8CD64}" type="presParOf" srcId="{C3A7A26D-9CA9-4F22-AF51-51B39AA4EE08}" destId="{80E09A5F-F3CA-4D15-B69F-EB61391170D5}" srcOrd="0" destOrd="0" presId="urn:microsoft.com/office/officeart/2008/layout/LinedList"/>
    <dgm:cxn modelId="{A17589A0-1BCD-42FE-8603-1C56B5E3C562}" type="presParOf" srcId="{C3A7A26D-9CA9-4F22-AF51-51B39AA4EE08}" destId="{CB8F4B51-7228-45E4-8563-49D641654B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F2DACE-721B-45F9-85B4-39682DE8E3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BDF84794-90DF-4338-ABD0-2BD9F55AB4C4}">
      <dgm:prSet custT="1"/>
      <dgm:spPr/>
      <dgm:t>
        <a:bodyPr/>
        <a:lstStyle/>
        <a:p>
          <a:r>
            <a:rPr lang="fr-FR" sz="1350" b="1" dirty="0"/>
            <a:t>Installateur </a:t>
          </a:r>
        </a:p>
        <a:p>
          <a:r>
            <a:rPr lang="fr-FR" sz="1350" b="1" dirty="0"/>
            <a:t>= </a:t>
          </a:r>
        </a:p>
        <a:p>
          <a:r>
            <a:rPr lang="fr-FR" sz="1350" b="1" dirty="0"/>
            <a:t>spécialiste</a:t>
          </a:r>
          <a:endParaRPr lang="fr-CH" sz="1350" b="1" dirty="0"/>
        </a:p>
      </dgm:t>
    </dgm:pt>
    <dgm:pt modelId="{87AE5166-58A2-4079-80C8-53E0E3153174}" type="parTrans" cxnId="{115C5BCD-B460-4D12-BD3B-D7FAC03D89D4}">
      <dgm:prSet/>
      <dgm:spPr/>
      <dgm:t>
        <a:bodyPr/>
        <a:lstStyle/>
        <a:p>
          <a:endParaRPr lang="fr-CH"/>
        </a:p>
      </dgm:t>
    </dgm:pt>
    <dgm:pt modelId="{37BE561F-4653-455E-9D5B-C64B3178539D}" type="sibTrans" cxnId="{115C5BCD-B460-4D12-BD3B-D7FAC03D89D4}">
      <dgm:prSet/>
      <dgm:spPr/>
      <dgm:t>
        <a:bodyPr/>
        <a:lstStyle/>
        <a:p>
          <a:endParaRPr lang="fr-CH"/>
        </a:p>
      </dgm:t>
    </dgm:pt>
    <dgm:pt modelId="{AD03651C-41B6-4CFF-AB40-FD78D6AF5904}">
      <dgm:prSet custT="1"/>
      <dgm:spPr/>
      <dgm:t>
        <a:bodyPr/>
        <a:lstStyle/>
        <a:p>
          <a:r>
            <a:rPr lang="fr-FR" sz="1400" b="1" dirty="0"/>
            <a:t>Positionnement </a:t>
          </a:r>
          <a:r>
            <a:rPr lang="fr-FR" sz="1400" b="1" dirty="0" err="1"/>
            <a:t>instal</a:t>
          </a:r>
          <a:r>
            <a:rPr lang="fr-FR" sz="1400" b="1" dirty="0"/>
            <a:t>.</a:t>
          </a:r>
          <a:r>
            <a:rPr lang="fr-FR" sz="1400" dirty="0"/>
            <a:t> </a:t>
          </a:r>
        </a:p>
        <a:p>
          <a:r>
            <a:rPr lang="fr-FR" sz="1400" b="1" dirty="0"/>
            <a:t>Principe de prévention!</a:t>
          </a:r>
          <a:endParaRPr lang="fr-CH" sz="1400" b="1" dirty="0"/>
        </a:p>
      </dgm:t>
    </dgm:pt>
    <dgm:pt modelId="{103F8D2D-5664-4BCB-BDB8-847B889F805E}" type="parTrans" cxnId="{69292F73-4AAD-4769-8DDF-CDB33AD7E593}">
      <dgm:prSet/>
      <dgm:spPr/>
      <dgm:t>
        <a:bodyPr/>
        <a:lstStyle/>
        <a:p>
          <a:endParaRPr lang="fr-CH"/>
        </a:p>
      </dgm:t>
    </dgm:pt>
    <dgm:pt modelId="{EFDDBD75-6A62-4DC0-9EDD-8F279BEAC526}" type="sibTrans" cxnId="{69292F73-4AAD-4769-8DDF-CDB33AD7E593}">
      <dgm:prSet/>
      <dgm:spPr/>
      <dgm:t>
        <a:bodyPr/>
        <a:lstStyle/>
        <a:p>
          <a:endParaRPr lang="fr-CH"/>
        </a:p>
      </dgm:t>
    </dgm:pt>
    <dgm:pt modelId="{BBC23875-7E94-4185-83C5-A263A068B0F2}">
      <dgm:prSet custT="1"/>
      <dgm:spPr/>
      <dgm:t>
        <a:bodyPr/>
        <a:lstStyle/>
        <a:p>
          <a:r>
            <a:rPr lang="fr-FR" sz="1400" b="1" dirty="0"/>
            <a:t>Positionnement</a:t>
          </a:r>
          <a:r>
            <a:rPr lang="fr-FR" sz="1400" dirty="0"/>
            <a:t> </a:t>
          </a:r>
          <a:r>
            <a:rPr lang="fr-FR" sz="1400" b="1" dirty="0" err="1"/>
            <a:t>instal</a:t>
          </a:r>
          <a:r>
            <a:rPr lang="fr-FR" sz="1400" b="1" dirty="0"/>
            <a:t>. </a:t>
          </a:r>
        </a:p>
        <a:p>
          <a:r>
            <a:rPr lang="fr-FR" sz="1400" b="1" dirty="0"/>
            <a:t>respect réglementation de la zone.</a:t>
          </a:r>
          <a:endParaRPr lang="fr-CH" sz="1400" b="1" dirty="0"/>
        </a:p>
      </dgm:t>
    </dgm:pt>
    <dgm:pt modelId="{8A3C7441-8510-44C7-965B-360C278F9338}" type="parTrans" cxnId="{504452D0-6534-4163-A3C8-EB3C59A2197C}">
      <dgm:prSet/>
      <dgm:spPr/>
      <dgm:t>
        <a:bodyPr/>
        <a:lstStyle/>
        <a:p>
          <a:endParaRPr lang="fr-CH"/>
        </a:p>
      </dgm:t>
    </dgm:pt>
    <dgm:pt modelId="{A318B900-7344-4E38-9820-D8A2A94864C8}" type="sibTrans" cxnId="{504452D0-6534-4163-A3C8-EB3C59A2197C}">
      <dgm:prSet/>
      <dgm:spPr/>
      <dgm:t>
        <a:bodyPr/>
        <a:lstStyle/>
        <a:p>
          <a:endParaRPr lang="fr-CH"/>
        </a:p>
      </dgm:t>
    </dgm:pt>
    <dgm:pt modelId="{A8DD74E7-0B20-4423-854D-B3DEB0290C91}" type="pres">
      <dgm:prSet presAssocID="{CBF2DACE-721B-45F9-85B4-39682DE8E3C3}" presName="CompostProcess" presStyleCnt="0">
        <dgm:presLayoutVars>
          <dgm:dir/>
          <dgm:resizeHandles val="exact"/>
        </dgm:presLayoutVars>
      </dgm:prSet>
      <dgm:spPr/>
    </dgm:pt>
    <dgm:pt modelId="{6EFB1037-44CD-4B39-8AD7-78692C80BD77}" type="pres">
      <dgm:prSet presAssocID="{CBF2DACE-721B-45F9-85B4-39682DE8E3C3}" presName="arrow" presStyleLbl="bgShp" presStyleIdx="0" presStyleCnt="1"/>
      <dgm:spPr/>
    </dgm:pt>
    <dgm:pt modelId="{5323301A-7DC0-431D-9A65-28E62FF9A0CB}" type="pres">
      <dgm:prSet presAssocID="{CBF2DACE-721B-45F9-85B4-39682DE8E3C3}" presName="linearProcess" presStyleCnt="0"/>
      <dgm:spPr/>
    </dgm:pt>
    <dgm:pt modelId="{2DED9E52-A4CB-44BA-B216-A398D6D77B91}" type="pres">
      <dgm:prSet presAssocID="{BDF84794-90DF-4338-ABD0-2BD9F55AB4C4}" presName="textNode" presStyleLbl="node1" presStyleIdx="0" presStyleCnt="3">
        <dgm:presLayoutVars>
          <dgm:bulletEnabled val="1"/>
        </dgm:presLayoutVars>
      </dgm:prSet>
      <dgm:spPr/>
    </dgm:pt>
    <dgm:pt modelId="{242AB1B4-0DFC-4CFB-B04D-C3E2EDAD3B26}" type="pres">
      <dgm:prSet presAssocID="{37BE561F-4653-455E-9D5B-C64B3178539D}" presName="sibTrans" presStyleCnt="0"/>
      <dgm:spPr/>
    </dgm:pt>
    <dgm:pt modelId="{654C2001-D343-4425-AF5C-638B267D9FB8}" type="pres">
      <dgm:prSet presAssocID="{AD03651C-41B6-4CFF-AB40-FD78D6AF5904}" presName="textNode" presStyleLbl="node1" presStyleIdx="1" presStyleCnt="3">
        <dgm:presLayoutVars>
          <dgm:bulletEnabled val="1"/>
        </dgm:presLayoutVars>
      </dgm:prSet>
      <dgm:spPr/>
    </dgm:pt>
    <dgm:pt modelId="{61DB0E43-E8E1-4DAA-B28F-790C2899FF5D}" type="pres">
      <dgm:prSet presAssocID="{EFDDBD75-6A62-4DC0-9EDD-8F279BEAC526}" presName="sibTrans" presStyleCnt="0"/>
      <dgm:spPr/>
    </dgm:pt>
    <dgm:pt modelId="{9170832E-019B-419D-9722-1341B711FE5B}" type="pres">
      <dgm:prSet presAssocID="{BBC23875-7E94-4185-83C5-A263A068B0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0DE7E0B-6331-4C46-A083-363B4D59C0E7}" type="presOf" srcId="{AD03651C-41B6-4CFF-AB40-FD78D6AF5904}" destId="{654C2001-D343-4425-AF5C-638B267D9FB8}" srcOrd="0" destOrd="0" presId="urn:microsoft.com/office/officeart/2005/8/layout/hProcess9"/>
    <dgm:cxn modelId="{69292F73-4AAD-4769-8DDF-CDB33AD7E593}" srcId="{CBF2DACE-721B-45F9-85B4-39682DE8E3C3}" destId="{AD03651C-41B6-4CFF-AB40-FD78D6AF5904}" srcOrd="1" destOrd="0" parTransId="{103F8D2D-5664-4BCB-BDB8-847B889F805E}" sibTransId="{EFDDBD75-6A62-4DC0-9EDD-8F279BEAC526}"/>
    <dgm:cxn modelId="{3B7A039D-1303-4E9F-B1B9-F98CCBFD255C}" type="presOf" srcId="{BBC23875-7E94-4185-83C5-A263A068B0F2}" destId="{9170832E-019B-419D-9722-1341B711FE5B}" srcOrd="0" destOrd="0" presId="urn:microsoft.com/office/officeart/2005/8/layout/hProcess9"/>
    <dgm:cxn modelId="{88762E9E-65BF-4C24-AB0D-711730FEC4E1}" type="presOf" srcId="{BDF84794-90DF-4338-ABD0-2BD9F55AB4C4}" destId="{2DED9E52-A4CB-44BA-B216-A398D6D77B91}" srcOrd="0" destOrd="0" presId="urn:microsoft.com/office/officeart/2005/8/layout/hProcess9"/>
    <dgm:cxn modelId="{064049BA-C63A-4AD6-BFB9-3D2E46E49C16}" type="presOf" srcId="{CBF2DACE-721B-45F9-85B4-39682DE8E3C3}" destId="{A8DD74E7-0B20-4423-854D-B3DEB0290C91}" srcOrd="0" destOrd="0" presId="urn:microsoft.com/office/officeart/2005/8/layout/hProcess9"/>
    <dgm:cxn modelId="{115C5BCD-B460-4D12-BD3B-D7FAC03D89D4}" srcId="{CBF2DACE-721B-45F9-85B4-39682DE8E3C3}" destId="{BDF84794-90DF-4338-ABD0-2BD9F55AB4C4}" srcOrd="0" destOrd="0" parTransId="{87AE5166-58A2-4079-80C8-53E0E3153174}" sibTransId="{37BE561F-4653-455E-9D5B-C64B3178539D}"/>
    <dgm:cxn modelId="{504452D0-6534-4163-A3C8-EB3C59A2197C}" srcId="{CBF2DACE-721B-45F9-85B4-39682DE8E3C3}" destId="{BBC23875-7E94-4185-83C5-A263A068B0F2}" srcOrd="2" destOrd="0" parTransId="{8A3C7441-8510-44C7-965B-360C278F9338}" sibTransId="{A318B900-7344-4E38-9820-D8A2A94864C8}"/>
    <dgm:cxn modelId="{59B60487-C4F8-4747-BD6D-FF235AC8BD54}" type="presParOf" srcId="{A8DD74E7-0B20-4423-854D-B3DEB0290C91}" destId="{6EFB1037-44CD-4B39-8AD7-78692C80BD77}" srcOrd="0" destOrd="0" presId="urn:microsoft.com/office/officeart/2005/8/layout/hProcess9"/>
    <dgm:cxn modelId="{29055D99-D221-4651-8291-107B579459AC}" type="presParOf" srcId="{A8DD74E7-0B20-4423-854D-B3DEB0290C91}" destId="{5323301A-7DC0-431D-9A65-28E62FF9A0CB}" srcOrd="1" destOrd="0" presId="urn:microsoft.com/office/officeart/2005/8/layout/hProcess9"/>
    <dgm:cxn modelId="{D592FD49-A792-4B11-B62C-0D0FAAB855D9}" type="presParOf" srcId="{5323301A-7DC0-431D-9A65-28E62FF9A0CB}" destId="{2DED9E52-A4CB-44BA-B216-A398D6D77B91}" srcOrd="0" destOrd="0" presId="urn:microsoft.com/office/officeart/2005/8/layout/hProcess9"/>
    <dgm:cxn modelId="{AA75D756-692F-41A0-8C82-BC7E6CE4D2FE}" type="presParOf" srcId="{5323301A-7DC0-431D-9A65-28E62FF9A0CB}" destId="{242AB1B4-0DFC-4CFB-B04D-C3E2EDAD3B26}" srcOrd="1" destOrd="0" presId="urn:microsoft.com/office/officeart/2005/8/layout/hProcess9"/>
    <dgm:cxn modelId="{712C08FF-E610-4E92-ACCE-341E2128D7D3}" type="presParOf" srcId="{5323301A-7DC0-431D-9A65-28E62FF9A0CB}" destId="{654C2001-D343-4425-AF5C-638B267D9FB8}" srcOrd="2" destOrd="0" presId="urn:microsoft.com/office/officeart/2005/8/layout/hProcess9"/>
    <dgm:cxn modelId="{1A7D8E2B-0B75-418B-B800-4D29256B23DA}" type="presParOf" srcId="{5323301A-7DC0-431D-9A65-28E62FF9A0CB}" destId="{61DB0E43-E8E1-4DAA-B28F-790C2899FF5D}" srcOrd="3" destOrd="0" presId="urn:microsoft.com/office/officeart/2005/8/layout/hProcess9"/>
    <dgm:cxn modelId="{F9BFC287-9FFF-4EDB-81D8-CA0A3905ADB0}" type="presParOf" srcId="{5323301A-7DC0-431D-9A65-28E62FF9A0CB}" destId="{9170832E-019B-419D-9722-1341B711FE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371037-4E4E-4049-9E94-85A6748A3D7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3C1AF2-B2B1-491F-9B52-C1A7A91BF04D}">
      <dgm:prSet/>
      <dgm:spPr/>
      <dgm:t>
        <a:bodyPr/>
        <a:lstStyle/>
        <a:p>
          <a:r>
            <a:rPr lang="fr-FR" b="1" dirty="0"/>
            <a:t>L’installateur frigoriste assume la responsabilité principale vis-à-vis du MO</a:t>
          </a:r>
          <a:endParaRPr lang="en-US" b="1" dirty="0"/>
        </a:p>
      </dgm:t>
    </dgm:pt>
    <dgm:pt modelId="{3A92E987-A7CE-43E9-9B65-A2BDC5A6BF8A}" type="parTrans" cxnId="{3F2630AA-2287-495A-B482-9DEC38C02AEA}">
      <dgm:prSet/>
      <dgm:spPr/>
      <dgm:t>
        <a:bodyPr/>
        <a:lstStyle/>
        <a:p>
          <a:endParaRPr lang="en-US"/>
        </a:p>
      </dgm:t>
    </dgm:pt>
    <dgm:pt modelId="{433F6E5B-A541-4682-81A8-C9775A1A04E7}" type="sibTrans" cxnId="{3F2630AA-2287-495A-B482-9DEC38C02AEA}">
      <dgm:prSet/>
      <dgm:spPr/>
      <dgm:t>
        <a:bodyPr/>
        <a:lstStyle/>
        <a:p>
          <a:endParaRPr lang="en-US"/>
        </a:p>
      </dgm:t>
    </dgm:pt>
    <dgm:pt modelId="{A29A9EA0-231F-43DB-BF6B-6E9A87105D4E}">
      <dgm:prSet/>
      <dgm:spPr/>
      <dgm:t>
        <a:bodyPr/>
        <a:lstStyle/>
        <a:p>
          <a:r>
            <a:rPr lang="fr-FR" dirty="0"/>
            <a:t>L’installateur frigoriste </a:t>
          </a:r>
          <a:r>
            <a:rPr lang="fr-FR" b="1" dirty="0"/>
            <a:t>achète</a:t>
          </a:r>
          <a:r>
            <a:rPr lang="fr-FR" dirty="0"/>
            <a:t> la machine au fournisseur de l’installation.  </a:t>
          </a:r>
          <a:endParaRPr lang="en-US" dirty="0"/>
        </a:p>
      </dgm:t>
    </dgm:pt>
    <dgm:pt modelId="{F4EF41FD-2FCA-4957-A68A-2055416D3BCC}" type="parTrans" cxnId="{ACB68FB0-A38E-4096-9D1C-95289B2E1784}">
      <dgm:prSet/>
      <dgm:spPr/>
      <dgm:t>
        <a:bodyPr/>
        <a:lstStyle/>
        <a:p>
          <a:endParaRPr lang="en-US"/>
        </a:p>
      </dgm:t>
    </dgm:pt>
    <dgm:pt modelId="{0CB0B4F3-2F58-47ED-8981-CC0803CB8B36}" type="sibTrans" cxnId="{ACB68FB0-A38E-4096-9D1C-95289B2E1784}">
      <dgm:prSet/>
      <dgm:spPr/>
      <dgm:t>
        <a:bodyPr/>
        <a:lstStyle/>
        <a:p>
          <a:endParaRPr lang="en-US"/>
        </a:p>
      </dgm:t>
    </dgm:pt>
    <dgm:pt modelId="{AF1E1581-5069-4DF5-8EA4-366465027FB0}">
      <dgm:prSet/>
      <dgm:spPr/>
      <dgm:t>
        <a:bodyPr/>
        <a:lstStyle/>
        <a:p>
          <a:r>
            <a:rPr lang="fr-FR" dirty="0"/>
            <a:t>Le fournisseur de l’</a:t>
          </a:r>
          <a:r>
            <a:rPr lang="fr-FR" dirty="0" err="1"/>
            <a:t>instal</a:t>
          </a:r>
          <a:r>
            <a:rPr lang="fr-FR" dirty="0"/>
            <a:t>. doit à l’installateur frigoristes les </a:t>
          </a:r>
          <a:r>
            <a:rPr lang="fr-FR" b="1" dirty="0"/>
            <a:t>garanties</a:t>
          </a:r>
          <a:r>
            <a:rPr lang="fr-FR" dirty="0"/>
            <a:t> découlant du contrat de vente mobilière.</a:t>
          </a:r>
          <a:endParaRPr lang="en-US" dirty="0"/>
        </a:p>
      </dgm:t>
    </dgm:pt>
    <dgm:pt modelId="{6A62C4E9-EBDC-4353-A04E-9B283286424F}" type="parTrans" cxnId="{6BD37F0A-C78F-44C5-8A54-D362379DCB39}">
      <dgm:prSet/>
      <dgm:spPr/>
      <dgm:t>
        <a:bodyPr/>
        <a:lstStyle/>
        <a:p>
          <a:endParaRPr lang="en-US"/>
        </a:p>
      </dgm:t>
    </dgm:pt>
    <dgm:pt modelId="{20AFA65D-7C83-4869-B534-5006F87127E9}" type="sibTrans" cxnId="{6BD37F0A-C78F-44C5-8A54-D362379DCB39}">
      <dgm:prSet/>
      <dgm:spPr/>
      <dgm:t>
        <a:bodyPr/>
        <a:lstStyle/>
        <a:p>
          <a:endParaRPr lang="en-US"/>
        </a:p>
      </dgm:t>
    </dgm:pt>
    <dgm:pt modelId="{DF7624F7-07FD-4BB5-9DA8-CA320C0D460B}">
      <dgm:prSet/>
      <dgm:spPr/>
      <dgm:t>
        <a:bodyPr/>
        <a:lstStyle/>
        <a:p>
          <a:r>
            <a:rPr lang="fr-FR" dirty="0"/>
            <a:t>L’installateur est responsable de la correcte installation de la machine.</a:t>
          </a:r>
          <a:endParaRPr lang="en-US" dirty="0"/>
        </a:p>
      </dgm:t>
    </dgm:pt>
    <dgm:pt modelId="{13D817F4-0E61-45C1-A7AE-914E05F19308}" type="parTrans" cxnId="{826E7BF0-F07A-4C06-88C4-1D1965B7F128}">
      <dgm:prSet/>
      <dgm:spPr/>
      <dgm:t>
        <a:bodyPr/>
        <a:lstStyle/>
        <a:p>
          <a:endParaRPr lang="en-US"/>
        </a:p>
      </dgm:t>
    </dgm:pt>
    <dgm:pt modelId="{A4C5C8BE-9C0A-43A0-B50B-91D2AA03CE5D}" type="sibTrans" cxnId="{826E7BF0-F07A-4C06-88C4-1D1965B7F128}">
      <dgm:prSet/>
      <dgm:spPr/>
      <dgm:t>
        <a:bodyPr/>
        <a:lstStyle/>
        <a:p>
          <a:endParaRPr lang="en-US"/>
        </a:p>
      </dgm:t>
    </dgm:pt>
    <dgm:pt modelId="{A9587047-C34E-458A-A34B-08812CB6B9EB}" type="pres">
      <dgm:prSet presAssocID="{69371037-4E4E-4049-9E94-85A6748A3D7F}" presName="vert0" presStyleCnt="0">
        <dgm:presLayoutVars>
          <dgm:dir/>
          <dgm:animOne val="branch"/>
          <dgm:animLvl val="lvl"/>
        </dgm:presLayoutVars>
      </dgm:prSet>
      <dgm:spPr/>
    </dgm:pt>
    <dgm:pt modelId="{B3B16CF5-C3E3-47ED-A1D9-03E8965E8E90}" type="pres">
      <dgm:prSet presAssocID="{763C1AF2-B2B1-491F-9B52-C1A7A91BF04D}" presName="thickLine" presStyleLbl="alignNode1" presStyleIdx="0" presStyleCnt="4"/>
      <dgm:spPr/>
    </dgm:pt>
    <dgm:pt modelId="{D25EE162-405C-4D8A-AC40-B66CC0DD7413}" type="pres">
      <dgm:prSet presAssocID="{763C1AF2-B2B1-491F-9B52-C1A7A91BF04D}" presName="horz1" presStyleCnt="0"/>
      <dgm:spPr/>
    </dgm:pt>
    <dgm:pt modelId="{2322EFAD-6700-4FD9-B463-82AD978C9B25}" type="pres">
      <dgm:prSet presAssocID="{763C1AF2-B2B1-491F-9B52-C1A7A91BF04D}" presName="tx1" presStyleLbl="revTx" presStyleIdx="0" presStyleCnt="4"/>
      <dgm:spPr/>
    </dgm:pt>
    <dgm:pt modelId="{FF23D1F4-804E-4F46-9FD7-3BA54D4C52C0}" type="pres">
      <dgm:prSet presAssocID="{763C1AF2-B2B1-491F-9B52-C1A7A91BF04D}" presName="vert1" presStyleCnt="0"/>
      <dgm:spPr/>
    </dgm:pt>
    <dgm:pt modelId="{28427511-8FEC-46A2-B46D-032261A14150}" type="pres">
      <dgm:prSet presAssocID="{A29A9EA0-231F-43DB-BF6B-6E9A87105D4E}" presName="thickLine" presStyleLbl="alignNode1" presStyleIdx="1" presStyleCnt="4"/>
      <dgm:spPr/>
    </dgm:pt>
    <dgm:pt modelId="{ACAC1D58-97F1-421A-A958-D207F9AEB2E8}" type="pres">
      <dgm:prSet presAssocID="{A29A9EA0-231F-43DB-BF6B-6E9A87105D4E}" presName="horz1" presStyleCnt="0"/>
      <dgm:spPr/>
    </dgm:pt>
    <dgm:pt modelId="{87A9A93C-A0DB-4492-A473-B203857968A5}" type="pres">
      <dgm:prSet presAssocID="{A29A9EA0-231F-43DB-BF6B-6E9A87105D4E}" presName="tx1" presStyleLbl="revTx" presStyleIdx="1" presStyleCnt="4"/>
      <dgm:spPr/>
    </dgm:pt>
    <dgm:pt modelId="{9CEEC075-671E-4549-A143-55CA8C797ACC}" type="pres">
      <dgm:prSet presAssocID="{A29A9EA0-231F-43DB-BF6B-6E9A87105D4E}" presName="vert1" presStyleCnt="0"/>
      <dgm:spPr/>
    </dgm:pt>
    <dgm:pt modelId="{816A7233-76B4-473E-8C58-7207A709BECD}" type="pres">
      <dgm:prSet presAssocID="{AF1E1581-5069-4DF5-8EA4-366465027FB0}" presName="thickLine" presStyleLbl="alignNode1" presStyleIdx="2" presStyleCnt="4"/>
      <dgm:spPr/>
    </dgm:pt>
    <dgm:pt modelId="{10EAE3BA-4619-4FD0-B7C8-17179BE998C8}" type="pres">
      <dgm:prSet presAssocID="{AF1E1581-5069-4DF5-8EA4-366465027FB0}" presName="horz1" presStyleCnt="0"/>
      <dgm:spPr/>
    </dgm:pt>
    <dgm:pt modelId="{5A60B218-0E2B-4A75-8F70-32B2183F01BB}" type="pres">
      <dgm:prSet presAssocID="{AF1E1581-5069-4DF5-8EA4-366465027FB0}" presName="tx1" presStyleLbl="revTx" presStyleIdx="2" presStyleCnt="4"/>
      <dgm:spPr/>
    </dgm:pt>
    <dgm:pt modelId="{FC547EE9-8365-4FBC-9FCD-9CC6270E631F}" type="pres">
      <dgm:prSet presAssocID="{AF1E1581-5069-4DF5-8EA4-366465027FB0}" presName="vert1" presStyleCnt="0"/>
      <dgm:spPr/>
    </dgm:pt>
    <dgm:pt modelId="{8F3E591F-15FA-4212-91B0-6652AE48B4F9}" type="pres">
      <dgm:prSet presAssocID="{DF7624F7-07FD-4BB5-9DA8-CA320C0D460B}" presName="thickLine" presStyleLbl="alignNode1" presStyleIdx="3" presStyleCnt="4"/>
      <dgm:spPr/>
    </dgm:pt>
    <dgm:pt modelId="{EF9EED0A-6219-4CCF-8CF3-F27670063600}" type="pres">
      <dgm:prSet presAssocID="{DF7624F7-07FD-4BB5-9DA8-CA320C0D460B}" presName="horz1" presStyleCnt="0"/>
      <dgm:spPr/>
    </dgm:pt>
    <dgm:pt modelId="{46F8D720-4476-4180-BE34-5FD72A5B3DDF}" type="pres">
      <dgm:prSet presAssocID="{DF7624F7-07FD-4BB5-9DA8-CA320C0D460B}" presName="tx1" presStyleLbl="revTx" presStyleIdx="3" presStyleCnt="4"/>
      <dgm:spPr/>
    </dgm:pt>
    <dgm:pt modelId="{A0CE587B-2924-4E3D-88F5-5E6FCDF1F313}" type="pres">
      <dgm:prSet presAssocID="{DF7624F7-07FD-4BB5-9DA8-CA320C0D460B}" presName="vert1" presStyleCnt="0"/>
      <dgm:spPr/>
    </dgm:pt>
  </dgm:ptLst>
  <dgm:cxnLst>
    <dgm:cxn modelId="{DBFDED05-EFCD-4374-BC64-989344057B9D}" type="presOf" srcId="{69371037-4E4E-4049-9E94-85A6748A3D7F}" destId="{A9587047-C34E-458A-A34B-08812CB6B9EB}" srcOrd="0" destOrd="0" presId="urn:microsoft.com/office/officeart/2008/layout/LinedList"/>
    <dgm:cxn modelId="{6BD37F0A-C78F-44C5-8A54-D362379DCB39}" srcId="{69371037-4E4E-4049-9E94-85A6748A3D7F}" destId="{AF1E1581-5069-4DF5-8EA4-366465027FB0}" srcOrd="2" destOrd="0" parTransId="{6A62C4E9-EBDC-4353-A04E-9B283286424F}" sibTransId="{20AFA65D-7C83-4869-B534-5006F87127E9}"/>
    <dgm:cxn modelId="{C399B15D-FEF1-45BA-BEFF-31D6B79E420E}" type="presOf" srcId="{AF1E1581-5069-4DF5-8EA4-366465027FB0}" destId="{5A60B218-0E2B-4A75-8F70-32B2183F01BB}" srcOrd="0" destOrd="0" presId="urn:microsoft.com/office/officeart/2008/layout/LinedList"/>
    <dgm:cxn modelId="{7BCA944F-A1DC-47CD-BB95-0B01B76BA0DE}" type="presOf" srcId="{A29A9EA0-231F-43DB-BF6B-6E9A87105D4E}" destId="{87A9A93C-A0DB-4492-A473-B203857968A5}" srcOrd="0" destOrd="0" presId="urn:microsoft.com/office/officeart/2008/layout/LinedList"/>
    <dgm:cxn modelId="{3F2630AA-2287-495A-B482-9DEC38C02AEA}" srcId="{69371037-4E4E-4049-9E94-85A6748A3D7F}" destId="{763C1AF2-B2B1-491F-9B52-C1A7A91BF04D}" srcOrd="0" destOrd="0" parTransId="{3A92E987-A7CE-43E9-9B65-A2BDC5A6BF8A}" sibTransId="{433F6E5B-A541-4682-81A8-C9775A1A04E7}"/>
    <dgm:cxn modelId="{ACB68FB0-A38E-4096-9D1C-95289B2E1784}" srcId="{69371037-4E4E-4049-9E94-85A6748A3D7F}" destId="{A29A9EA0-231F-43DB-BF6B-6E9A87105D4E}" srcOrd="1" destOrd="0" parTransId="{F4EF41FD-2FCA-4957-A68A-2055416D3BCC}" sibTransId="{0CB0B4F3-2F58-47ED-8981-CC0803CB8B36}"/>
    <dgm:cxn modelId="{017F96D9-BDEB-456C-8F14-5B9570799BF3}" type="presOf" srcId="{763C1AF2-B2B1-491F-9B52-C1A7A91BF04D}" destId="{2322EFAD-6700-4FD9-B463-82AD978C9B25}" srcOrd="0" destOrd="0" presId="urn:microsoft.com/office/officeart/2008/layout/LinedList"/>
    <dgm:cxn modelId="{D881CCDF-2CEF-4E9A-A19F-EE9BA043D4F5}" type="presOf" srcId="{DF7624F7-07FD-4BB5-9DA8-CA320C0D460B}" destId="{46F8D720-4476-4180-BE34-5FD72A5B3DDF}" srcOrd="0" destOrd="0" presId="urn:microsoft.com/office/officeart/2008/layout/LinedList"/>
    <dgm:cxn modelId="{826E7BF0-F07A-4C06-88C4-1D1965B7F128}" srcId="{69371037-4E4E-4049-9E94-85A6748A3D7F}" destId="{DF7624F7-07FD-4BB5-9DA8-CA320C0D460B}" srcOrd="3" destOrd="0" parTransId="{13D817F4-0E61-45C1-A7AE-914E05F19308}" sibTransId="{A4C5C8BE-9C0A-43A0-B50B-91D2AA03CE5D}"/>
    <dgm:cxn modelId="{AD3D48CB-CA0D-4CCC-9D31-98157E2AA199}" type="presParOf" srcId="{A9587047-C34E-458A-A34B-08812CB6B9EB}" destId="{B3B16CF5-C3E3-47ED-A1D9-03E8965E8E90}" srcOrd="0" destOrd="0" presId="urn:microsoft.com/office/officeart/2008/layout/LinedList"/>
    <dgm:cxn modelId="{43E620F0-432E-4689-87C8-99403A20EC9C}" type="presParOf" srcId="{A9587047-C34E-458A-A34B-08812CB6B9EB}" destId="{D25EE162-405C-4D8A-AC40-B66CC0DD7413}" srcOrd="1" destOrd="0" presId="urn:microsoft.com/office/officeart/2008/layout/LinedList"/>
    <dgm:cxn modelId="{9CF1AE68-11B2-4F03-8223-933E5DFEB903}" type="presParOf" srcId="{D25EE162-405C-4D8A-AC40-B66CC0DD7413}" destId="{2322EFAD-6700-4FD9-B463-82AD978C9B25}" srcOrd="0" destOrd="0" presId="urn:microsoft.com/office/officeart/2008/layout/LinedList"/>
    <dgm:cxn modelId="{2E0B73B3-0DE9-4025-B467-30D67051C502}" type="presParOf" srcId="{D25EE162-405C-4D8A-AC40-B66CC0DD7413}" destId="{FF23D1F4-804E-4F46-9FD7-3BA54D4C52C0}" srcOrd="1" destOrd="0" presId="urn:microsoft.com/office/officeart/2008/layout/LinedList"/>
    <dgm:cxn modelId="{7FBD3534-E425-4346-B80F-54E321A72FEA}" type="presParOf" srcId="{A9587047-C34E-458A-A34B-08812CB6B9EB}" destId="{28427511-8FEC-46A2-B46D-032261A14150}" srcOrd="2" destOrd="0" presId="urn:microsoft.com/office/officeart/2008/layout/LinedList"/>
    <dgm:cxn modelId="{B73B6C1C-AFC8-4B16-8BC0-B5498ED9070A}" type="presParOf" srcId="{A9587047-C34E-458A-A34B-08812CB6B9EB}" destId="{ACAC1D58-97F1-421A-A958-D207F9AEB2E8}" srcOrd="3" destOrd="0" presId="urn:microsoft.com/office/officeart/2008/layout/LinedList"/>
    <dgm:cxn modelId="{3A243862-5231-48CE-8345-A59970F92898}" type="presParOf" srcId="{ACAC1D58-97F1-421A-A958-D207F9AEB2E8}" destId="{87A9A93C-A0DB-4492-A473-B203857968A5}" srcOrd="0" destOrd="0" presId="urn:microsoft.com/office/officeart/2008/layout/LinedList"/>
    <dgm:cxn modelId="{6AB18748-2F62-4BDA-85EE-851A8F2A323B}" type="presParOf" srcId="{ACAC1D58-97F1-421A-A958-D207F9AEB2E8}" destId="{9CEEC075-671E-4549-A143-55CA8C797ACC}" srcOrd="1" destOrd="0" presId="urn:microsoft.com/office/officeart/2008/layout/LinedList"/>
    <dgm:cxn modelId="{24F96CF4-4C54-4FD5-A6F6-C2CC2ED31205}" type="presParOf" srcId="{A9587047-C34E-458A-A34B-08812CB6B9EB}" destId="{816A7233-76B4-473E-8C58-7207A709BECD}" srcOrd="4" destOrd="0" presId="urn:microsoft.com/office/officeart/2008/layout/LinedList"/>
    <dgm:cxn modelId="{C5EE4F34-6E1D-4E75-93CF-7FE07AF541EE}" type="presParOf" srcId="{A9587047-C34E-458A-A34B-08812CB6B9EB}" destId="{10EAE3BA-4619-4FD0-B7C8-17179BE998C8}" srcOrd="5" destOrd="0" presId="urn:microsoft.com/office/officeart/2008/layout/LinedList"/>
    <dgm:cxn modelId="{1042FA89-430B-4D08-AA21-46EBF592E8CA}" type="presParOf" srcId="{10EAE3BA-4619-4FD0-B7C8-17179BE998C8}" destId="{5A60B218-0E2B-4A75-8F70-32B2183F01BB}" srcOrd="0" destOrd="0" presId="urn:microsoft.com/office/officeart/2008/layout/LinedList"/>
    <dgm:cxn modelId="{B34F0AB1-DC70-4A62-8F11-9DAADA1E43DB}" type="presParOf" srcId="{10EAE3BA-4619-4FD0-B7C8-17179BE998C8}" destId="{FC547EE9-8365-4FBC-9FCD-9CC6270E631F}" srcOrd="1" destOrd="0" presId="urn:microsoft.com/office/officeart/2008/layout/LinedList"/>
    <dgm:cxn modelId="{02EE3F1C-845F-4B2E-923E-261EAD181C07}" type="presParOf" srcId="{A9587047-C34E-458A-A34B-08812CB6B9EB}" destId="{8F3E591F-15FA-4212-91B0-6652AE48B4F9}" srcOrd="6" destOrd="0" presId="urn:microsoft.com/office/officeart/2008/layout/LinedList"/>
    <dgm:cxn modelId="{1AE7E35E-1B31-4966-8B74-53CFC5E999EA}" type="presParOf" srcId="{A9587047-C34E-458A-A34B-08812CB6B9EB}" destId="{EF9EED0A-6219-4CCF-8CF3-F27670063600}" srcOrd="7" destOrd="0" presId="urn:microsoft.com/office/officeart/2008/layout/LinedList"/>
    <dgm:cxn modelId="{264CEA55-EF4E-4C8C-9C5B-6452BC17E9B8}" type="presParOf" srcId="{EF9EED0A-6219-4CCF-8CF3-F27670063600}" destId="{46F8D720-4476-4180-BE34-5FD72A5B3DDF}" srcOrd="0" destOrd="0" presId="urn:microsoft.com/office/officeart/2008/layout/LinedList"/>
    <dgm:cxn modelId="{5A14441A-3F93-45C4-89D6-E0F142DEF3B3}" type="presParOf" srcId="{EF9EED0A-6219-4CCF-8CF3-F27670063600}" destId="{A0CE587B-2924-4E3D-88F5-5E6FCDF1F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560AE7-90A1-4AEC-A99A-1F1B36C92D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E0387A0D-9672-4F90-9029-E5497F7BF627}">
      <dgm:prSet/>
      <dgm:spPr/>
      <dgm:t>
        <a:bodyPr/>
        <a:lstStyle/>
        <a:p>
          <a:r>
            <a:rPr lang="fr-FR" b="1" dirty="0"/>
            <a:t>Installateur</a:t>
          </a:r>
        </a:p>
        <a:p>
          <a:r>
            <a:rPr lang="fr-FR" b="1" dirty="0"/>
            <a:t> = spécialiste</a:t>
          </a:r>
          <a:endParaRPr lang="fr-CH" dirty="0"/>
        </a:p>
      </dgm:t>
    </dgm:pt>
    <dgm:pt modelId="{0A7D4EF2-6DE5-4920-913D-24274F45F748}" type="parTrans" cxnId="{8530D1F6-7DE1-455A-86B4-491B5BC1CB23}">
      <dgm:prSet/>
      <dgm:spPr/>
      <dgm:t>
        <a:bodyPr/>
        <a:lstStyle/>
        <a:p>
          <a:endParaRPr lang="fr-CH"/>
        </a:p>
      </dgm:t>
    </dgm:pt>
    <dgm:pt modelId="{7FE7F36E-054B-4F2B-9587-A2F896BC81FC}" type="sibTrans" cxnId="{8530D1F6-7DE1-455A-86B4-491B5BC1CB23}">
      <dgm:prSet/>
      <dgm:spPr/>
      <dgm:t>
        <a:bodyPr/>
        <a:lstStyle/>
        <a:p>
          <a:endParaRPr lang="fr-CH"/>
        </a:p>
      </dgm:t>
    </dgm:pt>
    <dgm:pt modelId="{C321499F-A6C9-4068-95EC-B7B6C38D7388}">
      <dgm:prSet/>
      <dgm:spPr/>
      <dgm:t>
        <a:bodyPr/>
        <a:lstStyle/>
        <a:p>
          <a:r>
            <a:rPr lang="fr-FR" b="1" dirty="0"/>
            <a:t>Respect des règles de l’art.</a:t>
          </a:r>
          <a:endParaRPr lang="fr-CH" dirty="0"/>
        </a:p>
      </dgm:t>
    </dgm:pt>
    <dgm:pt modelId="{14C02335-0FD3-4C98-A5C0-01E5798A58F3}" type="parTrans" cxnId="{CC9328BA-D0EA-46C3-ADDB-E09C3E4BE895}">
      <dgm:prSet/>
      <dgm:spPr/>
      <dgm:t>
        <a:bodyPr/>
        <a:lstStyle/>
        <a:p>
          <a:endParaRPr lang="fr-CH"/>
        </a:p>
      </dgm:t>
    </dgm:pt>
    <dgm:pt modelId="{529CD062-865F-4190-8842-0F386ABC7206}" type="sibTrans" cxnId="{CC9328BA-D0EA-46C3-ADDB-E09C3E4BE895}">
      <dgm:prSet/>
      <dgm:spPr/>
      <dgm:t>
        <a:bodyPr/>
        <a:lstStyle/>
        <a:p>
          <a:endParaRPr lang="fr-CH"/>
        </a:p>
      </dgm:t>
    </dgm:pt>
    <dgm:pt modelId="{11ED5B2F-F9C3-4ECD-91BC-DEC1C3D28AE7}">
      <dgm:prSet/>
      <dgm:spPr/>
      <dgm:t>
        <a:bodyPr/>
        <a:lstStyle/>
        <a:p>
          <a:r>
            <a:rPr lang="fr-FR" b="1" dirty="0"/>
            <a:t>Garanties fournisseur: selon contrat. Attention CG! </a:t>
          </a:r>
          <a:endParaRPr lang="fr-CH" dirty="0"/>
        </a:p>
      </dgm:t>
    </dgm:pt>
    <dgm:pt modelId="{5B2A9B77-714F-47A8-BCE8-7942B6EEF773}" type="parTrans" cxnId="{D415DFDF-E7AC-44C2-92E7-DF9ADD5FD497}">
      <dgm:prSet/>
      <dgm:spPr/>
      <dgm:t>
        <a:bodyPr/>
        <a:lstStyle/>
        <a:p>
          <a:endParaRPr lang="fr-CH"/>
        </a:p>
      </dgm:t>
    </dgm:pt>
    <dgm:pt modelId="{FC44EC37-4033-40D1-B71E-1DE9383693C6}" type="sibTrans" cxnId="{D415DFDF-E7AC-44C2-92E7-DF9ADD5FD497}">
      <dgm:prSet/>
      <dgm:spPr/>
      <dgm:t>
        <a:bodyPr/>
        <a:lstStyle/>
        <a:p>
          <a:endParaRPr lang="fr-CH"/>
        </a:p>
      </dgm:t>
    </dgm:pt>
    <dgm:pt modelId="{5E0DD53F-312B-49F5-9166-E2FED939D483}">
      <dgm:prSet/>
      <dgm:spPr/>
      <dgm:t>
        <a:bodyPr/>
        <a:lstStyle/>
        <a:p>
          <a:r>
            <a:rPr lang="fr-FR" b="1" dirty="0"/>
            <a:t>Garantie fournisseur: Si rien de précisé, </a:t>
          </a:r>
        </a:p>
        <a:p>
          <a:r>
            <a:rPr lang="fr-FR" b="1" dirty="0"/>
            <a:t>2 ans </a:t>
          </a:r>
        </a:p>
        <a:p>
          <a:r>
            <a:rPr lang="fr-FR" b="1" dirty="0"/>
            <a:t>(art. 210al. 1 CO). </a:t>
          </a:r>
        </a:p>
        <a:p>
          <a:r>
            <a:rPr lang="fr-FR" b="1" dirty="0"/>
            <a:t>5 ans? </a:t>
          </a:r>
          <a:endParaRPr lang="fr-CH" dirty="0"/>
        </a:p>
      </dgm:t>
    </dgm:pt>
    <dgm:pt modelId="{75AC8DA1-A5DD-427B-8029-3C4D407DF38C}" type="parTrans" cxnId="{4C0CAA2E-8854-4467-B513-1DD61BEEC3A1}">
      <dgm:prSet/>
      <dgm:spPr/>
      <dgm:t>
        <a:bodyPr/>
        <a:lstStyle/>
        <a:p>
          <a:endParaRPr lang="fr-CH"/>
        </a:p>
      </dgm:t>
    </dgm:pt>
    <dgm:pt modelId="{2879DFA5-8FC1-4CC4-8E9D-7AB0903689D5}" type="sibTrans" cxnId="{4C0CAA2E-8854-4467-B513-1DD61BEEC3A1}">
      <dgm:prSet/>
      <dgm:spPr/>
      <dgm:t>
        <a:bodyPr/>
        <a:lstStyle/>
        <a:p>
          <a:endParaRPr lang="fr-CH"/>
        </a:p>
      </dgm:t>
    </dgm:pt>
    <dgm:pt modelId="{D4516AA5-2A18-49EE-80E2-04AF184F3303}">
      <dgm:prSet/>
      <dgm:spPr/>
      <dgm:t>
        <a:bodyPr/>
        <a:lstStyle/>
        <a:p>
          <a:r>
            <a:rPr lang="fr-FR" b="1" dirty="0"/>
            <a:t>Devoir de vérification et avis des défauts </a:t>
          </a:r>
        </a:p>
        <a:p>
          <a:r>
            <a:rPr lang="fr-FR" b="1" dirty="0"/>
            <a:t>(art. 201 CO).</a:t>
          </a:r>
          <a:endParaRPr lang="fr-CH" dirty="0"/>
        </a:p>
      </dgm:t>
    </dgm:pt>
    <dgm:pt modelId="{5CCC79B5-94A6-4968-B208-BD12B5ADFAA6}" type="parTrans" cxnId="{08390E82-BC09-401C-827E-4268F4E8249B}">
      <dgm:prSet/>
      <dgm:spPr/>
      <dgm:t>
        <a:bodyPr/>
        <a:lstStyle/>
        <a:p>
          <a:endParaRPr lang="fr-CH"/>
        </a:p>
      </dgm:t>
    </dgm:pt>
    <dgm:pt modelId="{86BB2334-5109-43AB-8FAB-8F171034CF66}" type="sibTrans" cxnId="{08390E82-BC09-401C-827E-4268F4E8249B}">
      <dgm:prSet/>
      <dgm:spPr/>
      <dgm:t>
        <a:bodyPr/>
        <a:lstStyle/>
        <a:p>
          <a:endParaRPr lang="fr-CH"/>
        </a:p>
      </dgm:t>
    </dgm:pt>
    <dgm:pt modelId="{74B108A7-7F3B-4A7F-93EB-9E6E788FA198}" type="pres">
      <dgm:prSet presAssocID="{C6560AE7-90A1-4AEC-A99A-1F1B36C92D77}" presName="CompostProcess" presStyleCnt="0">
        <dgm:presLayoutVars>
          <dgm:dir/>
          <dgm:resizeHandles val="exact"/>
        </dgm:presLayoutVars>
      </dgm:prSet>
      <dgm:spPr/>
    </dgm:pt>
    <dgm:pt modelId="{A3BE010A-3E55-40E3-BFED-29792AEF807E}" type="pres">
      <dgm:prSet presAssocID="{C6560AE7-90A1-4AEC-A99A-1F1B36C92D77}" presName="arrow" presStyleLbl="bgShp" presStyleIdx="0" presStyleCnt="1"/>
      <dgm:spPr/>
    </dgm:pt>
    <dgm:pt modelId="{D73172EB-32F3-4AF4-A4A4-862FFF30CD98}" type="pres">
      <dgm:prSet presAssocID="{C6560AE7-90A1-4AEC-A99A-1F1B36C92D77}" presName="linearProcess" presStyleCnt="0"/>
      <dgm:spPr/>
    </dgm:pt>
    <dgm:pt modelId="{22E12F81-8A85-445D-9998-C9CC9592EF55}" type="pres">
      <dgm:prSet presAssocID="{E0387A0D-9672-4F90-9029-E5497F7BF627}" presName="textNode" presStyleLbl="node1" presStyleIdx="0" presStyleCnt="5">
        <dgm:presLayoutVars>
          <dgm:bulletEnabled val="1"/>
        </dgm:presLayoutVars>
      </dgm:prSet>
      <dgm:spPr/>
    </dgm:pt>
    <dgm:pt modelId="{B361863F-1A54-4DCF-A750-82D7ABF06468}" type="pres">
      <dgm:prSet presAssocID="{7FE7F36E-054B-4F2B-9587-A2F896BC81FC}" presName="sibTrans" presStyleCnt="0"/>
      <dgm:spPr/>
    </dgm:pt>
    <dgm:pt modelId="{A0CAA595-D618-4B15-8C65-676553ABFFCB}" type="pres">
      <dgm:prSet presAssocID="{C321499F-A6C9-4068-95EC-B7B6C38D7388}" presName="textNode" presStyleLbl="node1" presStyleIdx="1" presStyleCnt="5">
        <dgm:presLayoutVars>
          <dgm:bulletEnabled val="1"/>
        </dgm:presLayoutVars>
      </dgm:prSet>
      <dgm:spPr/>
    </dgm:pt>
    <dgm:pt modelId="{1FD6AEEB-C6E4-478A-8DB7-05F4E9480443}" type="pres">
      <dgm:prSet presAssocID="{529CD062-865F-4190-8842-0F386ABC7206}" presName="sibTrans" presStyleCnt="0"/>
      <dgm:spPr/>
    </dgm:pt>
    <dgm:pt modelId="{85771E6D-2592-44CE-81F6-039C081EB808}" type="pres">
      <dgm:prSet presAssocID="{11ED5B2F-F9C3-4ECD-91BC-DEC1C3D28AE7}" presName="textNode" presStyleLbl="node1" presStyleIdx="2" presStyleCnt="5">
        <dgm:presLayoutVars>
          <dgm:bulletEnabled val="1"/>
        </dgm:presLayoutVars>
      </dgm:prSet>
      <dgm:spPr/>
    </dgm:pt>
    <dgm:pt modelId="{7B089E5E-033C-4D59-8FB4-43F79C70A8EF}" type="pres">
      <dgm:prSet presAssocID="{FC44EC37-4033-40D1-B71E-1DE9383693C6}" presName="sibTrans" presStyleCnt="0"/>
      <dgm:spPr/>
    </dgm:pt>
    <dgm:pt modelId="{40AE25F4-87AE-405F-8E9F-174603E54494}" type="pres">
      <dgm:prSet presAssocID="{5E0DD53F-312B-49F5-9166-E2FED939D483}" presName="textNode" presStyleLbl="node1" presStyleIdx="3" presStyleCnt="5">
        <dgm:presLayoutVars>
          <dgm:bulletEnabled val="1"/>
        </dgm:presLayoutVars>
      </dgm:prSet>
      <dgm:spPr/>
    </dgm:pt>
    <dgm:pt modelId="{7A5E78F7-97C5-4C34-83D9-5EAB7546DA2E}" type="pres">
      <dgm:prSet presAssocID="{2879DFA5-8FC1-4CC4-8E9D-7AB0903689D5}" presName="sibTrans" presStyleCnt="0"/>
      <dgm:spPr/>
    </dgm:pt>
    <dgm:pt modelId="{D1402CD0-18CF-4024-ACED-A685BBD3A36A}" type="pres">
      <dgm:prSet presAssocID="{D4516AA5-2A18-49EE-80E2-04AF184F330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16D812B-E15B-4F29-ABD5-66373E834179}" type="presOf" srcId="{C6560AE7-90A1-4AEC-A99A-1F1B36C92D77}" destId="{74B108A7-7F3B-4A7F-93EB-9E6E788FA198}" srcOrd="0" destOrd="0" presId="urn:microsoft.com/office/officeart/2005/8/layout/hProcess9"/>
    <dgm:cxn modelId="{4C0CAA2E-8854-4467-B513-1DD61BEEC3A1}" srcId="{C6560AE7-90A1-4AEC-A99A-1F1B36C92D77}" destId="{5E0DD53F-312B-49F5-9166-E2FED939D483}" srcOrd="3" destOrd="0" parTransId="{75AC8DA1-A5DD-427B-8029-3C4D407DF38C}" sibTransId="{2879DFA5-8FC1-4CC4-8E9D-7AB0903689D5}"/>
    <dgm:cxn modelId="{DE4D4433-71DA-491C-AA35-67B08243CF75}" type="presOf" srcId="{C321499F-A6C9-4068-95EC-B7B6C38D7388}" destId="{A0CAA595-D618-4B15-8C65-676553ABFFCB}" srcOrd="0" destOrd="0" presId="urn:microsoft.com/office/officeart/2005/8/layout/hProcess9"/>
    <dgm:cxn modelId="{6E679438-3D2F-4DB3-8258-C3FB9BF6A251}" type="presOf" srcId="{E0387A0D-9672-4F90-9029-E5497F7BF627}" destId="{22E12F81-8A85-445D-9998-C9CC9592EF55}" srcOrd="0" destOrd="0" presId="urn:microsoft.com/office/officeart/2005/8/layout/hProcess9"/>
    <dgm:cxn modelId="{96DB2D70-46A6-41FA-A866-A84C72053F94}" type="presOf" srcId="{D4516AA5-2A18-49EE-80E2-04AF184F3303}" destId="{D1402CD0-18CF-4024-ACED-A685BBD3A36A}" srcOrd="0" destOrd="0" presId="urn:microsoft.com/office/officeart/2005/8/layout/hProcess9"/>
    <dgm:cxn modelId="{08390E82-BC09-401C-827E-4268F4E8249B}" srcId="{C6560AE7-90A1-4AEC-A99A-1F1B36C92D77}" destId="{D4516AA5-2A18-49EE-80E2-04AF184F3303}" srcOrd="4" destOrd="0" parTransId="{5CCC79B5-94A6-4968-B208-BD12B5ADFAA6}" sibTransId="{86BB2334-5109-43AB-8FAB-8F171034CF66}"/>
    <dgm:cxn modelId="{7F877E8A-9AE6-4545-9496-67911C05FA81}" type="presOf" srcId="{11ED5B2F-F9C3-4ECD-91BC-DEC1C3D28AE7}" destId="{85771E6D-2592-44CE-81F6-039C081EB808}" srcOrd="0" destOrd="0" presId="urn:microsoft.com/office/officeart/2005/8/layout/hProcess9"/>
    <dgm:cxn modelId="{CC9328BA-D0EA-46C3-ADDB-E09C3E4BE895}" srcId="{C6560AE7-90A1-4AEC-A99A-1F1B36C92D77}" destId="{C321499F-A6C9-4068-95EC-B7B6C38D7388}" srcOrd="1" destOrd="0" parTransId="{14C02335-0FD3-4C98-A5C0-01E5798A58F3}" sibTransId="{529CD062-865F-4190-8842-0F386ABC7206}"/>
    <dgm:cxn modelId="{3178A9C2-EEA8-4A69-BB6A-D41B748E4433}" type="presOf" srcId="{5E0DD53F-312B-49F5-9166-E2FED939D483}" destId="{40AE25F4-87AE-405F-8E9F-174603E54494}" srcOrd="0" destOrd="0" presId="urn:microsoft.com/office/officeart/2005/8/layout/hProcess9"/>
    <dgm:cxn modelId="{D415DFDF-E7AC-44C2-92E7-DF9ADD5FD497}" srcId="{C6560AE7-90A1-4AEC-A99A-1F1B36C92D77}" destId="{11ED5B2F-F9C3-4ECD-91BC-DEC1C3D28AE7}" srcOrd="2" destOrd="0" parTransId="{5B2A9B77-714F-47A8-BCE8-7942B6EEF773}" sibTransId="{FC44EC37-4033-40D1-B71E-1DE9383693C6}"/>
    <dgm:cxn modelId="{8530D1F6-7DE1-455A-86B4-491B5BC1CB23}" srcId="{C6560AE7-90A1-4AEC-A99A-1F1B36C92D77}" destId="{E0387A0D-9672-4F90-9029-E5497F7BF627}" srcOrd="0" destOrd="0" parTransId="{0A7D4EF2-6DE5-4920-913D-24274F45F748}" sibTransId="{7FE7F36E-054B-4F2B-9587-A2F896BC81FC}"/>
    <dgm:cxn modelId="{8A7690FE-5BF8-4B13-8421-CE564BE0D91B}" type="presParOf" srcId="{74B108A7-7F3B-4A7F-93EB-9E6E788FA198}" destId="{A3BE010A-3E55-40E3-BFED-29792AEF807E}" srcOrd="0" destOrd="0" presId="urn:microsoft.com/office/officeart/2005/8/layout/hProcess9"/>
    <dgm:cxn modelId="{13026A4B-3584-4108-98F0-9B36B47A469F}" type="presParOf" srcId="{74B108A7-7F3B-4A7F-93EB-9E6E788FA198}" destId="{D73172EB-32F3-4AF4-A4A4-862FFF30CD98}" srcOrd="1" destOrd="0" presId="urn:microsoft.com/office/officeart/2005/8/layout/hProcess9"/>
    <dgm:cxn modelId="{3B1E051C-E75C-49B6-B96B-5D41772C1A85}" type="presParOf" srcId="{D73172EB-32F3-4AF4-A4A4-862FFF30CD98}" destId="{22E12F81-8A85-445D-9998-C9CC9592EF55}" srcOrd="0" destOrd="0" presId="urn:microsoft.com/office/officeart/2005/8/layout/hProcess9"/>
    <dgm:cxn modelId="{4FAA58EB-DB0C-47C6-BB00-45B301190554}" type="presParOf" srcId="{D73172EB-32F3-4AF4-A4A4-862FFF30CD98}" destId="{B361863F-1A54-4DCF-A750-82D7ABF06468}" srcOrd="1" destOrd="0" presId="urn:microsoft.com/office/officeart/2005/8/layout/hProcess9"/>
    <dgm:cxn modelId="{F69C1EA4-EA41-4E0B-81F6-5F9E0D96C0F4}" type="presParOf" srcId="{D73172EB-32F3-4AF4-A4A4-862FFF30CD98}" destId="{A0CAA595-D618-4B15-8C65-676553ABFFCB}" srcOrd="2" destOrd="0" presId="urn:microsoft.com/office/officeart/2005/8/layout/hProcess9"/>
    <dgm:cxn modelId="{A991F678-F25C-46C6-9179-B0EEF326CC6F}" type="presParOf" srcId="{D73172EB-32F3-4AF4-A4A4-862FFF30CD98}" destId="{1FD6AEEB-C6E4-478A-8DB7-05F4E9480443}" srcOrd="3" destOrd="0" presId="urn:microsoft.com/office/officeart/2005/8/layout/hProcess9"/>
    <dgm:cxn modelId="{00524DCB-9CB2-4A9A-8B52-07D8761F1159}" type="presParOf" srcId="{D73172EB-32F3-4AF4-A4A4-862FFF30CD98}" destId="{85771E6D-2592-44CE-81F6-039C081EB808}" srcOrd="4" destOrd="0" presId="urn:microsoft.com/office/officeart/2005/8/layout/hProcess9"/>
    <dgm:cxn modelId="{2265E0DB-A87E-44FB-AA31-A486D723873A}" type="presParOf" srcId="{D73172EB-32F3-4AF4-A4A4-862FFF30CD98}" destId="{7B089E5E-033C-4D59-8FB4-43F79C70A8EF}" srcOrd="5" destOrd="0" presId="urn:microsoft.com/office/officeart/2005/8/layout/hProcess9"/>
    <dgm:cxn modelId="{FC7D027E-825B-48F4-B1EB-523B1C7FD0DC}" type="presParOf" srcId="{D73172EB-32F3-4AF4-A4A4-862FFF30CD98}" destId="{40AE25F4-87AE-405F-8E9F-174603E54494}" srcOrd="6" destOrd="0" presId="urn:microsoft.com/office/officeart/2005/8/layout/hProcess9"/>
    <dgm:cxn modelId="{FE453403-9F89-497F-9178-E0ED2A859051}" type="presParOf" srcId="{D73172EB-32F3-4AF4-A4A4-862FFF30CD98}" destId="{7A5E78F7-97C5-4C34-83D9-5EAB7546DA2E}" srcOrd="7" destOrd="0" presId="urn:microsoft.com/office/officeart/2005/8/layout/hProcess9"/>
    <dgm:cxn modelId="{05ED3D1E-B93C-43C4-91F1-F7E9EFCB47B6}" type="presParOf" srcId="{D73172EB-32F3-4AF4-A4A4-862FFF30CD98}" destId="{D1402CD0-18CF-4024-ACED-A685BBD3A36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B1E5FC-30EE-4E2F-9189-A72A59A60D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BD2EC-000F-425B-B4AD-50D644560BC8}">
      <dgm:prSet/>
      <dgm:spPr/>
      <dgm:t>
        <a:bodyPr/>
        <a:lstStyle/>
        <a:p>
          <a:r>
            <a:rPr lang="fr-FR" b="1" dirty="0"/>
            <a:t>L’installateur frigoriste assume la responsabilité principale vis-à-vis du MO.</a:t>
          </a:r>
          <a:endParaRPr lang="en-US" b="1" dirty="0"/>
        </a:p>
      </dgm:t>
    </dgm:pt>
    <dgm:pt modelId="{40D16A74-0FC7-4831-9027-BA67D1D5EFF6}" type="parTrans" cxnId="{97F69B3E-73A7-460E-A245-CB89FFE49CA0}">
      <dgm:prSet/>
      <dgm:spPr/>
      <dgm:t>
        <a:bodyPr/>
        <a:lstStyle/>
        <a:p>
          <a:endParaRPr lang="en-US"/>
        </a:p>
      </dgm:t>
    </dgm:pt>
    <dgm:pt modelId="{C97FBCD4-C6D9-4257-B1EB-7DAFC27286FC}" type="sibTrans" cxnId="{97F69B3E-73A7-460E-A245-CB89FFE49CA0}">
      <dgm:prSet/>
      <dgm:spPr/>
      <dgm:t>
        <a:bodyPr/>
        <a:lstStyle/>
        <a:p>
          <a:endParaRPr lang="en-US"/>
        </a:p>
      </dgm:t>
    </dgm:pt>
    <dgm:pt modelId="{2D632E2C-40F5-4947-A092-D995916D1D10}">
      <dgm:prSet/>
      <dgm:spPr/>
      <dgm:t>
        <a:bodyPr/>
        <a:lstStyle/>
        <a:p>
          <a:r>
            <a:rPr lang="fr-FR"/>
            <a:t>La mise en service est en principe effectuée avec ou par le fournisseur</a:t>
          </a:r>
          <a:endParaRPr lang="en-US"/>
        </a:p>
      </dgm:t>
    </dgm:pt>
    <dgm:pt modelId="{D9BFBDF0-228D-4AA0-B599-08D2F71DCFB9}" type="parTrans" cxnId="{94D883D6-8157-474A-8254-CE610488DB15}">
      <dgm:prSet/>
      <dgm:spPr/>
      <dgm:t>
        <a:bodyPr/>
        <a:lstStyle/>
        <a:p>
          <a:endParaRPr lang="en-US"/>
        </a:p>
      </dgm:t>
    </dgm:pt>
    <dgm:pt modelId="{E8D26F39-0674-480E-A52F-B1D55A427731}" type="sibTrans" cxnId="{94D883D6-8157-474A-8254-CE610488DB15}">
      <dgm:prSet/>
      <dgm:spPr/>
      <dgm:t>
        <a:bodyPr/>
        <a:lstStyle/>
        <a:p>
          <a:endParaRPr lang="en-US"/>
        </a:p>
      </dgm:t>
    </dgm:pt>
    <dgm:pt modelId="{8BA0C15C-4BB4-4AF5-83B2-98CCF5D76729}">
      <dgm:prSet/>
      <dgm:spPr/>
      <dgm:t>
        <a:bodyPr/>
        <a:lstStyle/>
        <a:p>
          <a:r>
            <a:rPr lang="fr-FR" dirty="0"/>
            <a:t>La mise en service = </a:t>
          </a:r>
          <a:r>
            <a:rPr lang="fr-FR" b="1" dirty="0"/>
            <a:t>réception de l’ouvrage</a:t>
          </a:r>
          <a:endParaRPr lang="en-US" b="1" dirty="0"/>
        </a:p>
      </dgm:t>
    </dgm:pt>
    <dgm:pt modelId="{697380A6-FB64-4AC7-AC19-FFE3215E0EA4}" type="parTrans" cxnId="{70D20BC2-C4FC-46AE-B05F-F87EAF519CBB}">
      <dgm:prSet/>
      <dgm:spPr/>
      <dgm:t>
        <a:bodyPr/>
        <a:lstStyle/>
        <a:p>
          <a:endParaRPr lang="en-US"/>
        </a:p>
      </dgm:t>
    </dgm:pt>
    <dgm:pt modelId="{0E2107DA-9430-492F-850D-05DE61F5B004}" type="sibTrans" cxnId="{70D20BC2-C4FC-46AE-B05F-F87EAF519CBB}">
      <dgm:prSet/>
      <dgm:spPr/>
      <dgm:t>
        <a:bodyPr/>
        <a:lstStyle/>
        <a:p>
          <a:endParaRPr lang="en-US"/>
        </a:p>
      </dgm:t>
    </dgm:pt>
    <dgm:pt modelId="{AB08F1F7-FA0C-4BDA-A275-31C9F8C1B25C}">
      <dgm:prSet/>
      <dgm:spPr/>
      <dgm:t>
        <a:bodyPr/>
        <a:lstStyle/>
        <a:p>
          <a:r>
            <a:rPr lang="fr-FR" dirty="0"/>
            <a:t>Réception de l’ouvrage = </a:t>
          </a:r>
          <a:r>
            <a:rPr lang="fr-FR" b="1" dirty="0"/>
            <a:t>départ délais de garantie</a:t>
          </a:r>
          <a:endParaRPr lang="en-US" b="1" dirty="0"/>
        </a:p>
      </dgm:t>
    </dgm:pt>
    <dgm:pt modelId="{FA1713D8-8652-49F2-A047-BA5F58AE0F79}" type="parTrans" cxnId="{BE8CFE44-8443-453D-8192-003A803E0406}">
      <dgm:prSet/>
      <dgm:spPr/>
      <dgm:t>
        <a:bodyPr/>
        <a:lstStyle/>
        <a:p>
          <a:endParaRPr lang="en-US"/>
        </a:p>
      </dgm:t>
    </dgm:pt>
    <dgm:pt modelId="{26E8BEBC-792B-40AD-8AC7-1A3B61DD7691}" type="sibTrans" cxnId="{BE8CFE44-8443-453D-8192-003A803E0406}">
      <dgm:prSet/>
      <dgm:spPr/>
      <dgm:t>
        <a:bodyPr/>
        <a:lstStyle/>
        <a:p>
          <a:endParaRPr lang="en-US"/>
        </a:p>
      </dgm:t>
    </dgm:pt>
    <dgm:pt modelId="{181CACBA-42D6-449A-AE54-C5428F610976}" type="pres">
      <dgm:prSet presAssocID="{01B1E5FC-30EE-4E2F-9189-A72A59A60D1C}" presName="vert0" presStyleCnt="0">
        <dgm:presLayoutVars>
          <dgm:dir/>
          <dgm:animOne val="branch"/>
          <dgm:animLvl val="lvl"/>
        </dgm:presLayoutVars>
      </dgm:prSet>
      <dgm:spPr/>
    </dgm:pt>
    <dgm:pt modelId="{D0B80F23-6FF6-4385-8AA5-B6EE4B096E97}" type="pres">
      <dgm:prSet presAssocID="{03DBD2EC-000F-425B-B4AD-50D644560BC8}" presName="thickLine" presStyleLbl="alignNode1" presStyleIdx="0" presStyleCnt="4"/>
      <dgm:spPr/>
    </dgm:pt>
    <dgm:pt modelId="{B1835CBD-44FF-4D6E-A51B-E1C25ED899F5}" type="pres">
      <dgm:prSet presAssocID="{03DBD2EC-000F-425B-B4AD-50D644560BC8}" presName="horz1" presStyleCnt="0"/>
      <dgm:spPr/>
    </dgm:pt>
    <dgm:pt modelId="{591D6014-B0F1-4E09-B959-3527DDCE2A21}" type="pres">
      <dgm:prSet presAssocID="{03DBD2EC-000F-425B-B4AD-50D644560BC8}" presName="tx1" presStyleLbl="revTx" presStyleIdx="0" presStyleCnt="4"/>
      <dgm:spPr/>
    </dgm:pt>
    <dgm:pt modelId="{F19C6754-BC1A-4BD4-832E-452C8A3997FD}" type="pres">
      <dgm:prSet presAssocID="{03DBD2EC-000F-425B-B4AD-50D644560BC8}" presName="vert1" presStyleCnt="0"/>
      <dgm:spPr/>
    </dgm:pt>
    <dgm:pt modelId="{7A490F55-AE47-40E7-A5A9-0669DDB2CEB1}" type="pres">
      <dgm:prSet presAssocID="{2D632E2C-40F5-4947-A092-D995916D1D10}" presName="thickLine" presStyleLbl="alignNode1" presStyleIdx="1" presStyleCnt="4"/>
      <dgm:spPr/>
    </dgm:pt>
    <dgm:pt modelId="{31EB632D-D248-451B-A110-884040BFFAC5}" type="pres">
      <dgm:prSet presAssocID="{2D632E2C-40F5-4947-A092-D995916D1D10}" presName="horz1" presStyleCnt="0"/>
      <dgm:spPr/>
    </dgm:pt>
    <dgm:pt modelId="{6F9618C6-47E0-44D5-9804-E4ACB59335B6}" type="pres">
      <dgm:prSet presAssocID="{2D632E2C-40F5-4947-A092-D995916D1D10}" presName="tx1" presStyleLbl="revTx" presStyleIdx="1" presStyleCnt="4"/>
      <dgm:spPr/>
    </dgm:pt>
    <dgm:pt modelId="{E587E75A-CA11-46E5-A3BB-099A8B08B986}" type="pres">
      <dgm:prSet presAssocID="{2D632E2C-40F5-4947-A092-D995916D1D10}" presName="vert1" presStyleCnt="0"/>
      <dgm:spPr/>
    </dgm:pt>
    <dgm:pt modelId="{729FBD1C-42A0-46A1-AB02-F124123126DB}" type="pres">
      <dgm:prSet presAssocID="{8BA0C15C-4BB4-4AF5-83B2-98CCF5D76729}" presName="thickLine" presStyleLbl="alignNode1" presStyleIdx="2" presStyleCnt="4"/>
      <dgm:spPr/>
    </dgm:pt>
    <dgm:pt modelId="{12F45F03-6F0A-4DEB-ADFD-A63A3ABA55FC}" type="pres">
      <dgm:prSet presAssocID="{8BA0C15C-4BB4-4AF5-83B2-98CCF5D76729}" presName="horz1" presStyleCnt="0"/>
      <dgm:spPr/>
    </dgm:pt>
    <dgm:pt modelId="{B0EA7F0F-6756-4CAB-907C-19E7A8416383}" type="pres">
      <dgm:prSet presAssocID="{8BA0C15C-4BB4-4AF5-83B2-98CCF5D76729}" presName="tx1" presStyleLbl="revTx" presStyleIdx="2" presStyleCnt="4"/>
      <dgm:spPr/>
    </dgm:pt>
    <dgm:pt modelId="{50BCEC7A-5159-406B-8108-F9B295DCB157}" type="pres">
      <dgm:prSet presAssocID="{8BA0C15C-4BB4-4AF5-83B2-98CCF5D76729}" presName="vert1" presStyleCnt="0"/>
      <dgm:spPr/>
    </dgm:pt>
    <dgm:pt modelId="{6D973DC9-6CCD-484A-806D-D14E7E8FE77F}" type="pres">
      <dgm:prSet presAssocID="{AB08F1F7-FA0C-4BDA-A275-31C9F8C1B25C}" presName="thickLine" presStyleLbl="alignNode1" presStyleIdx="3" presStyleCnt="4"/>
      <dgm:spPr/>
    </dgm:pt>
    <dgm:pt modelId="{A44E366C-3AA6-4C07-B5F1-EE37AFB1A8C2}" type="pres">
      <dgm:prSet presAssocID="{AB08F1F7-FA0C-4BDA-A275-31C9F8C1B25C}" presName="horz1" presStyleCnt="0"/>
      <dgm:spPr/>
    </dgm:pt>
    <dgm:pt modelId="{7996854E-F5E7-4E38-8E7F-1C3911BFD96E}" type="pres">
      <dgm:prSet presAssocID="{AB08F1F7-FA0C-4BDA-A275-31C9F8C1B25C}" presName="tx1" presStyleLbl="revTx" presStyleIdx="3" presStyleCnt="4"/>
      <dgm:spPr/>
    </dgm:pt>
    <dgm:pt modelId="{59C32BA7-EDC8-4A80-A0DF-3FA736EA7FD7}" type="pres">
      <dgm:prSet presAssocID="{AB08F1F7-FA0C-4BDA-A275-31C9F8C1B25C}" presName="vert1" presStyleCnt="0"/>
      <dgm:spPr/>
    </dgm:pt>
  </dgm:ptLst>
  <dgm:cxnLst>
    <dgm:cxn modelId="{1244AE3A-0953-4BC3-9015-915C05B04F1E}" type="presOf" srcId="{8BA0C15C-4BB4-4AF5-83B2-98CCF5D76729}" destId="{B0EA7F0F-6756-4CAB-907C-19E7A8416383}" srcOrd="0" destOrd="0" presId="urn:microsoft.com/office/officeart/2008/layout/LinedList"/>
    <dgm:cxn modelId="{97F69B3E-73A7-460E-A245-CB89FFE49CA0}" srcId="{01B1E5FC-30EE-4E2F-9189-A72A59A60D1C}" destId="{03DBD2EC-000F-425B-B4AD-50D644560BC8}" srcOrd="0" destOrd="0" parTransId="{40D16A74-0FC7-4831-9027-BA67D1D5EFF6}" sibTransId="{C97FBCD4-C6D9-4257-B1EB-7DAFC27286FC}"/>
    <dgm:cxn modelId="{931C2E5E-BF12-4A69-A2EB-1CA18DE0E54C}" type="presOf" srcId="{03DBD2EC-000F-425B-B4AD-50D644560BC8}" destId="{591D6014-B0F1-4E09-B959-3527DDCE2A21}" srcOrd="0" destOrd="0" presId="urn:microsoft.com/office/officeart/2008/layout/LinedList"/>
    <dgm:cxn modelId="{BE8CFE44-8443-453D-8192-003A803E0406}" srcId="{01B1E5FC-30EE-4E2F-9189-A72A59A60D1C}" destId="{AB08F1F7-FA0C-4BDA-A275-31C9F8C1B25C}" srcOrd="3" destOrd="0" parTransId="{FA1713D8-8652-49F2-A047-BA5F58AE0F79}" sibTransId="{26E8BEBC-792B-40AD-8AC7-1A3B61DD7691}"/>
    <dgm:cxn modelId="{783EDE96-C345-4FA9-BD63-DBBCA3C58A85}" type="presOf" srcId="{01B1E5FC-30EE-4E2F-9189-A72A59A60D1C}" destId="{181CACBA-42D6-449A-AE54-C5428F610976}" srcOrd="0" destOrd="0" presId="urn:microsoft.com/office/officeart/2008/layout/LinedList"/>
    <dgm:cxn modelId="{70D20BC2-C4FC-46AE-B05F-F87EAF519CBB}" srcId="{01B1E5FC-30EE-4E2F-9189-A72A59A60D1C}" destId="{8BA0C15C-4BB4-4AF5-83B2-98CCF5D76729}" srcOrd="2" destOrd="0" parTransId="{697380A6-FB64-4AC7-AC19-FFE3215E0EA4}" sibTransId="{0E2107DA-9430-492F-850D-05DE61F5B004}"/>
    <dgm:cxn modelId="{94D883D6-8157-474A-8254-CE610488DB15}" srcId="{01B1E5FC-30EE-4E2F-9189-A72A59A60D1C}" destId="{2D632E2C-40F5-4947-A092-D995916D1D10}" srcOrd="1" destOrd="0" parTransId="{D9BFBDF0-228D-4AA0-B599-08D2F71DCFB9}" sibTransId="{E8D26F39-0674-480E-A52F-B1D55A427731}"/>
    <dgm:cxn modelId="{E1C2CCE5-213B-4AE1-9714-63212D62694F}" type="presOf" srcId="{AB08F1F7-FA0C-4BDA-A275-31C9F8C1B25C}" destId="{7996854E-F5E7-4E38-8E7F-1C3911BFD96E}" srcOrd="0" destOrd="0" presId="urn:microsoft.com/office/officeart/2008/layout/LinedList"/>
    <dgm:cxn modelId="{4C74C8F6-CA22-47B0-8D79-9604D72DCB8B}" type="presOf" srcId="{2D632E2C-40F5-4947-A092-D995916D1D10}" destId="{6F9618C6-47E0-44D5-9804-E4ACB59335B6}" srcOrd="0" destOrd="0" presId="urn:microsoft.com/office/officeart/2008/layout/LinedList"/>
    <dgm:cxn modelId="{35C27722-5130-447D-84EF-4DBBD5DA746B}" type="presParOf" srcId="{181CACBA-42D6-449A-AE54-C5428F610976}" destId="{D0B80F23-6FF6-4385-8AA5-B6EE4B096E97}" srcOrd="0" destOrd="0" presId="urn:microsoft.com/office/officeart/2008/layout/LinedList"/>
    <dgm:cxn modelId="{5C87C6C8-AC82-42B5-B82C-A43EE0F8B685}" type="presParOf" srcId="{181CACBA-42D6-449A-AE54-C5428F610976}" destId="{B1835CBD-44FF-4D6E-A51B-E1C25ED899F5}" srcOrd="1" destOrd="0" presId="urn:microsoft.com/office/officeart/2008/layout/LinedList"/>
    <dgm:cxn modelId="{3F8EF4D4-0F7F-486C-B17A-8423EA2DB4C7}" type="presParOf" srcId="{B1835CBD-44FF-4D6E-A51B-E1C25ED899F5}" destId="{591D6014-B0F1-4E09-B959-3527DDCE2A21}" srcOrd="0" destOrd="0" presId="urn:microsoft.com/office/officeart/2008/layout/LinedList"/>
    <dgm:cxn modelId="{D49A3644-C13E-4003-95C4-CADBAAE457E5}" type="presParOf" srcId="{B1835CBD-44FF-4D6E-A51B-E1C25ED899F5}" destId="{F19C6754-BC1A-4BD4-832E-452C8A3997FD}" srcOrd="1" destOrd="0" presId="urn:microsoft.com/office/officeart/2008/layout/LinedList"/>
    <dgm:cxn modelId="{11CD3E9C-35DC-4B92-B951-9910D8C375A4}" type="presParOf" srcId="{181CACBA-42D6-449A-AE54-C5428F610976}" destId="{7A490F55-AE47-40E7-A5A9-0669DDB2CEB1}" srcOrd="2" destOrd="0" presId="urn:microsoft.com/office/officeart/2008/layout/LinedList"/>
    <dgm:cxn modelId="{F8344054-C3C5-44F4-AC93-8103E291345F}" type="presParOf" srcId="{181CACBA-42D6-449A-AE54-C5428F610976}" destId="{31EB632D-D248-451B-A110-884040BFFAC5}" srcOrd="3" destOrd="0" presId="urn:microsoft.com/office/officeart/2008/layout/LinedList"/>
    <dgm:cxn modelId="{497C9A90-DADC-4276-B220-BB8F790929CF}" type="presParOf" srcId="{31EB632D-D248-451B-A110-884040BFFAC5}" destId="{6F9618C6-47E0-44D5-9804-E4ACB59335B6}" srcOrd="0" destOrd="0" presId="urn:microsoft.com/office/officeart/2008/layout/LinedList"/>
    <dgm:cxn modelId="{15366FC8-1137-4B21-94EC-84FCA2CF2785}" type="presParOf" srcId="{31EB632D-D248-451B-A110-884040BFFAC5}" destId="{E587E75A-CA11-46E5-A3BB-099A8B08B986}" srcOrd="1" destOrd="0" presId="urn:microsoft.com/office/officeart/2008/layout/LinedList"/>
    <dgm:cxn modelId="{CCDB48A9-B5FA-4534-8F7B-5AEC3217EFDA}" type="presParOf" srcId="{181CACBA-42D6-449A-AE54-C5428F610976}" destId="{729FBD1C-42A0-46A1-AB02-F124123126DB}" srcOrd="4" destOrd="0" presId="urn:microsoft.com/office/officeart/2008/layout/LinedList"/>
    <dgm:cxn modelId="{B1100596-9C50-446E-B2FE-D2D48E8A7B0E}" type="presParOf" srcId="{181CACBA-42D6-449A-AE54-C5428F610976}" destId="{12F45F03-6F0A-4DEB-ADFD-A63A3ABA55FC}" srcOrd="5" destOrd="0" presId="urn:microsoft.com/office/officeart/2008/layout/LinedList"/>
    <dgm:cxn modelId="{5053D050-0A8A-43FE-82D8-5D79EAE42ACC}" type="presParOf" srcId="{12F45F03-6F0A-4DEB-ADFD-A63A3ABA55FC}" destId="{B0EA7F0F-6756-4CAB-907C-19E7A8416383}" srcOrd="0" destOrd="0" presId="urn:microsoft.com/office/officeart/2008/layout/LinedList"/>
    <dgm:cxn modelId="{03528505-5F6E-441B-8C20-073674EDC1A8}" type="presParOf" srcId="{12F45F03-6F0A-4DEB-ADFD-A63A3ABA55FC}" destId="{50BCEC7A-5159-406B-8108-F9B295DCB157}" srcOrd="1" destOrd="0" presId="urn:microsoft.com/office/officeart/2008/layout/LinedList"/>
    <dgm:cxn modelId="{14163EB0-5DF1-4CC6-9224-7FA299FE53B0}" type="presParOf" srcId="{181CACBA-42D6-449A-AE54-C5428F610976}" destId="{6D973DC9-6CCD-484A-806D-D14E7E8FE77F}" srcOrd="6" destOrd="0" presId="urn:microsoft.com/office/officeart/2008/layout/LinedList"/>
    <dgm:cxn modelId="{3DE5E6DC-1EEE-4B4A-BA3F-618014CDE772}" type="presParOf" srcId="{181CACBA-42D6-449A-AE54-C5428F610976}" destId="{A44E366C-3AA6-4C07-B5F1-EE37AFB1A8C2}" srcOrd="7" destOrd="0" presId="urn:microsoft.com/office/officeart/2008/layout/LinedList"/>
    <dgm:cxn modelId="{8EC1C79A-5F76-4A82-A07F-05815A61F77F}" type="presParOf" srcId="{A44E366C-3AA6-4C07-B5F1-EE37AFB1A8C2}" destId="{7996854E-F5E7-4E38-8E7F-1C3911BFD96E}" srcOrd="0" destOrd="0" presId="urn:microsoft.com/office/officeart/2008/layout/LinedList"/>
    <dgm:cxn modelId="{0F2E707D-C9FF-4C9A-9185-9C468C2DF561}" type="presParOf" srcId="{A44E366C-3AA6-4C07-B5F1-EE37AFB1A8C2}" destId="{59C32BA7-EDC8-4A80-A0DF-3FA736EA7F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3ACF12-F665-48B9-8657-B83C5B3D5B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FFA97680-98DC-4E0E-B56C-8A5137840509}">
      <dgm:prSet custT="1"/>
      <dgm:spPr/>
      <dgm:t>
        <a:bodyPr/>
        <a:lstStyle/>
        <a:p>
          <a:r>
            <a:rPr lang="fr-FR" sz="1400" b="1" dirty="0"/>
            <a:t>Installateur </a:t>
          </a:r>
        </a:p>
        <a:p>
          <a:r>
            <a:rPr lang="fr-FR" sz="1400" b="1" dirty="0"/>
            <a:t>= </a:t>
          </a:r>
        </a:p>
        <a:p>
          <a:r>
            <a:rPr lang="fr-FR" sz="1400" b="1" dirty="0"/>
            <a:t>spécialiste</a:t>
          </a:r>
          <a:endParaRPr lang="fr-CH" sz="1400" b="1" dirty="0"/>
        </a:p>
      </dgm:t>
    </dgm:pt>
    <dgm:pt modelId="{96C2A4A0-9315-4221-9FF4-85890E2AED71}" type="parTrans" cxnId="{9064EDB5-2EED-48BE-83A9-83707F0D6A1A}">
      <dgm:prSet/>
      <dgm:spPr/>
      <dgm:t>
        <a:bodyPr/>
        <a:lstStyle/>
        <a:p>
          <a:endParaRPr lang="fr-CH"/>
        </a:p>
      </dgm:t>
    </dgm:pt>
    <dgm:pt modelId="{119B3597-58F9-4FB5-903F-C449C4CF5095}" type="sibTrans" cxnId="{9064EDB5-2EED-48BE-83A9-83707F0D6A1A}">
      <dgm:prSet/>
      <dgm:spPr/>
      <dgm:t>
        <a:bodyPr/>
        <a:lstStyle/>
        <a:p>
          <a:endParaRPr lang="fr-CH"/>
        </a:p>
      </dgm:t>
    </dgm:pt>
    <dgm:pt modelId="{95CA3F1D-E0BA-4075-BAAF-5CA3477193EF}">
      <dgm:prSet custT="1"/>
      <dgm:spPr/>
      <dgm:t>
        <a:bodyPr/>
        <a:lstStyle/>
        <a:p>
          <a:r>
            <a:rPr lang="fr-FR" sz="1400" b="1" dirty="0"/>
            <a:t>Explications au MO</a:t>
          </a:r>
          <a:endParaRPr lang="fr-CH" sz="1400" b="1" dirty="0"/>
        </a:p>
      </dgm:t>
    </dgm:pt>
    <dgm:pt modelId="{F0E45651-CE7A-45A3-B3B6-16C56889E1C8}" type="parTrans" cxnId="{350D0E52-D9AC-47E0-8BBC-919197B156B2}">
      <dgm:prSet/>
      <dgm:spPr/>
      <dgm:t>
        <a:bodyPr/>
        <a:lstStyle/>
        <a:p>
          <a:endParaRPr lang="fr-CH"/>
        </a:p>
      </dgm:t>
    </dgm:pt>
    <dgm:pt modelId="{5D4F43F0-4F7C-449D-8565-A4984DD7E594}" type="sibTrans" cxnId="{350D0E52-D9AC-47E0-8BBC-919197B156B2}">
      <dgm:prSet/>
      <dgm:spPr/>
      <dgm:t>
        <a:bodyPr/>
        <a:lstStyle/>
        <a:p>
          <a:endParaRPr lang="fr-CH"/>
        </a:p>
      </dgm:t>
    </dgm:pt>
    <dgm:pt modelId="{85BADFF2-415D-4ADC-9CFF-324C31F9BDFF}">
      <dgm:prSet custT="1"/>
      <dgm:spPr/>
      <dgm:t>
        <a:bodyPr/>
        <a:lstStyle/>
        <a:p>
          <a:r>
            <a:rPr lang="fr-FR" sz="1400" b="1" dirty="0"/>
            <a:t>Devoir d’avis du spécialiste (ex. temp. eau chaude)</a:t>
          </a:r>
          <a:endParaRPr lang="fr-CH" sz="1400" b="1" dirty="0"/>
        </a:p>
      </dgm:t>
    </dgm:pt>
    <dgm:pt modelId="{567F1E29-CFC9-4C80-9DB6-E18752FADD1F}" type="parTrans" cxnId="{3C53F369-BC1B-4923-AA2C-1A903FC915C5}">
      <dgm:prSet/>
      <dgm:spPr/>
      <dgm:t>
        <a:bodyPr/>
        <a:lstStyle/>
        <a:p>
          <a:endParaRPr lang="fr-CH"/>
        </a:p>
      </dgm:t>
    </dgm:pt>
    <dgm:pt modelId="{950F1763-A9F4-49CF-B44A-7021980F4744}" type="sibTrans" cxnId="{3C53F369-BC1B-4923-AA2C-1A903FC915C5}">
      <dgm:prSet/>
      <dgm:spPr/>
      <dgm:t>
        <a:bodyPr/>
        <a:lstStyle/>
        <a:p>
          <a:endParaRPr lang="fr-CH"/>
        </a:p>
      </dgm:t>
    </dgm:pt>
    <dgm:pt modelId="{0F575595-4394-4D1A-9B84-0E75DA26D602}">
      <dgm:prSet custT="1"/>
      <dgm:spPr/>
      <dgm:t>
        <a:bodyPr/>
        <a:lstStyle/>
        <a:p>
          <a:r>
            <a:rPr lang="fr-FR" sz="1400" b="1" dirty="0"/>
            <a:t>Documenter les recommandations!</a:t>
          </a:r>
          <a:endParaRPr lang="fr-CH" sz="1400" b="1" dirty="0"/>
        </a:p>
      </dgm:t>
    </dgm:pt>
    <dgm:pt modelId="{A44B3C5B-92E1-4306-BA1B-90A3DFA1C7AC}" type="parTrans" cxnId="{AFB008C8-021A-46A7-87E9-46FF987EEEB0}">
      <dgm:prSet/>
      <dgm:spPr/>
      <dgm:t>
        <a:bodyPr/>
        <a:lstStyle/>
        <a:p>
          <a:endParaRPr lang="fr-CH"/>
        </a:p>
      </dgm:t>
    </dgm:pt>
    <dgm:pt modelId="{5FB3E253-8945-4792-963B-58CAE88B8E9A}" type="sibTrans" cxnId="{AFB008C8-021A-46A7-87E9-46FF987EEEB0}">
      <dgm:prSet/>
      <dgm:spPr/>
      <dgm:t>
        <a:bodyPr/>
        <a:lstStyle/>
        <a:p>
          <a:endParaRPr lang="fr-CH"/>
        </a:p>
      </dgm:t>
    </dgm:pt>
    <dgm:pt modelId="{73659743-1872-4EC7-9C63-9AADBC5B1D50}">
      <dgm:prSet/>
      <dgm:spPr/>
      <dgm:t>
        <a:bodyPr/>
        <a:lstStyle/>
        <a:p>
          <a:r>
            <a:rPr lang="fr-FR" b="1" dirty="0"/>
            <a:t>Documenter la réception de l’ouvrage</a:t>
          </a:r>
          <a:endParaRPr lang="fr-CH" b="1" dirty="0"/>
        </a:p>
      </dgm:t>
    </dgm:pt>
    <dgm:pt modelId="{F1BE897C-6BC9-4017-9374-2C0B52069313}" type="parTrans" cxnId="{B90B9239-B9A8-4583-AB93-1BDB724FD779}">
      <dgm:prSet/>
      <dgm:spPr/>
      <dgm:t>
        <a:bodyPr/>
        <a:lstStyle/>
        <a:p>
          <a:endParaRPr lang="fr-CH"/>
        </a:p>
      </dgm:t>
    </dgm:pt>
    <dgm:pt modelId="{E3BD4C61-EF08-4F32-89E5-9A227FBCB007}" type="sibTrans" cxnId="{B90B9239-B9A8-4583-AB93-1BDB724FD779}">
      <dgm:prSet/>
      <dgm:spPr/>
      <dgm:t>
        <a:bodyPr/>
        <a:lstStyle/>
        <a:p>
          <a:endParaRPr lang="fr-CH"/>
        </a:p>
      </dgm:t>
    </dgm:pt>
    <dgm:pt modelId="{ECC78C49-1B0E-4269-8B50-CCA54C283C06}" type="pres">
      <dgm:prSet presAssocID="{2C3ACF12-F665-48B9-8657-B83C5B3D5BD8}" presName="CompostProcess" presStyleCnt="0">
        <dgm:presLayoutVars>
          <dgm:dir/>
          <dgm:resizeHandles val="exact"/>
        </dgm:presLayoutVars>
      </dgm:prSet>
      <dgm:spPr/>
    </dgm:pt>
    <dgm:pt modelId="{052850DA-269F-476C-AF3F-BC5230E6D066}" type="pres">
      <dgm:prSet presAssocID="{2C3ACF12-F665-48B9-8657-B83C5B3D5BD8}" presName="arrow" presStyleLbl="bgShp" presStyleIdx="0" presStyleCnt="1"/>
      <dgm:spPr/>
    </dgm:pt>
    <dgm:pt modelId="{AAC411C5-C368-4D29-B98A-8E36F6F3A134}" type="pres">
      <dgm:prSet presAssocID="{2C3ACF12-F665-48B9-8657-B83C5B3D5BD8}" presName="linearProcess" presStyleCnt="0"/>
      <dgm:spPr/>
    </dgm:pt>
    <dgm:pt modelId="{71894528-86A8-4938-AAAA-F7B522CA8922}" type="pres">
      <dgm:prSet presAssocID="{FFA97680-98DC-4E0E-B56C-8A5137840509}" presName="textNode" presStyleLbl="node1" presStyleIdx="0" presStyleCnt="5">
        <dgm:presLayoutVars>
          <dgm:bulletEnabled val="1"/>
        </dgm:presLayoutVars>
      </dgm:prSet>
      <dgm:spPr/>
    </dgm:pt>
    <dgm:pt modelId="{A3E2C951-B461-4C54-9087-2C0966707063}" type="pres">
      <dgm:prSet presAssocID="{119B3597-58F9-4FB5-903F-C449C4CF5095}" presName="sibTrans" presStyleCnt="0"/>
      <dgm:spPr/>
    </dgm:pt>
    <dgm:pt modelId="{D982CDF5-38AC-4B9E-B180-CB74882A428E}" type="pres">
      <dgm:prSet presAssocID="{95CA3F1D-E0BA-4075-BAAF-5CA3477193EF}" presName="textNode" presStyleLbl="node1" presStyleIdx="1" presStyleCnt="5">
        <dgm:presLayoutVars>
          <dgm:bulletEnabled val="1"/>
        </dgm:presLayoutVars>
      </dgm:prSet>
      <dgm:spPr/>
    </dgm:pt>
    <dgm:pt modelId="{5312ECB9-5660-4DB4-80F8-1460D366B23C}" type="pres">
      <dgm:prSet presAssocID="{5D4F43F0-4F7C-449D-8565-A4984DD7E594}" presName="sibTrans" presStyleCnt="0"/>
      <dgm:spPr/>
    </dgm:pt>
    <dgm:pt modelId="{00336881-F16C-4E70-B828-03462FCAEFFE}" type="pres">
      <dgm:prSet presAssocID="{85BADFF2-415D-4ADC-9CFF-324C31F9BDFF}" presName="textNode" presStyleLbl="node1" presStyleIdx="2" presStyleCnt="5">
        <dgm:presLayoutVars>
          <dgm:bulletEnabled val="1"/>
        </dgm:presLayoutVars>
      </dgm:prSet>
      <dgm:spPr/>
    </dgm:pt>
    <dgm:pt modelId="{095596B2-973C-41FA-A12F-00A2887CDFE3}" type="pres">
      <dgm:prSet presAssocID="{950F1763-A9F4-49CF-B44A-7021980F4744}" presName="sibTrans" presStyleCnt="0"/>
      <dgm:spPr/>
    </dgm:pt>
    <dgm:pt modelId="{B1E5E78A-FBC8-4807-96A7-08CB187CC0FC}" type="pres">
      <dgm:prSet presAssocID="{0F575595-4394-4D1A-9B84-0E75DA26D602}" presName="textNode" presStyleLbl="node1" presStyleIdx="3" presStyleCnt="5">
        <dgm:presLayoutVars>
          <dgm:bulletEnabled val="1"/>
        </dgm:presLayoutVars>
      </dgm:prSet>
      <dgm:spPr/>
    </dgm:pt>
    <dgm:pt modelId="{C50966EB-78EF-4065-98E4-9FC337E2DA3D}" type="pres">
      <dgm:prSet presAssocID="{5FB3E253-8945-4792-963B-58CAE88B8E9A}" presName="sibTrans" presStyleCnt="0"/>
      <dgm:spPr/>
    </dgm:pt>
    <dgm:pt modelId="{C4FF3577-481A-4508-AE1D-9121EFB18B0D}" type="pres">
      <dgm:prSet presAssocID="{73659743-1872-4EC7-9C63-9AADBC5B1D5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DAA7527-E2A1-4D11-95AA-71498216BCD1}" type="presOf" srcId="{FFA97680-98DC-4E0E-B56C-8A5137840509}" destId="{71894528-86A8-4938-AAAA-F7B522CA8922}" srcOrd="0" destOrd="0" presId="urn:microsoft.com/office/officeart/2005/8/layout/hProcess9"/>
    <dgm:cxn modelId="{64CAAA2D-8325-46CC-9BD6-BB1CC0E6AD78}" type="presOf" srcId="{85BADFF2-415D-4ADC-9CFF-324C31F9BDFF}" destId="{00336881-F16C-4E70-B828-03462FCAEFFE}" srcOrd="0" destOrd="0" presId="urn:microsoft.com/office/officeart/2005/8/layout/hProcess9"/>
    <dgm:cxn modelId="{B90B9239-B9A8-4583-AB93-1BDB724FD779}" srcId="{2C3ACF12-F665-48B9-8657-B83C5B3D5BD8}" destId="{73659743-1872-4EC7-9C63-9AADBC5B1D50}" srcOrd="4" destOrd="0" parTransId="{F1BE897C-6BC9-4017-9374-2C0B52069313}" sibTransId="{E3BD4C61-EF08-4F32-89E5-9A227FBCB007}"/>
    <dgm:cxn modelId="{3C53F369-BC1B-4923-AA2C-1A903FC915C5}" srcId="{2C3ACF12-F665-48B9-8657-B83C5B3D5BD8}" destId="{85BADFF2-415D-4ADC-9CFF-324C31F9BDFF}" srcOrd="2" destOrd="0" parTransId="{567F1E29-CFC9-4C80-9DB6-E18752FADD1F}" sibTransId="{950F1763-A9F4-49CF-B44A-7021980F4744}"/>
    <dgm:cxn modelId="{9033CD4B-41BD-4DC8-98CA-F7D4AEAA2FD6}" type="presOf" srcId="{73659743-1872-4EC7-9C63-9AADBC5B1D50}" destId="{C4FF3577-481A-4508-AE1D-9121EFB18B0D}" srcOrd="0" destOrd="0" presId="urn:microsoft.com/office/officeart/2005/8/layout/hProcess9"/>
    <dgm:cxn modelId="{350D0E52-D9AC-47E0-8BBC-919197B156B2}" srcId="{2C3ACF12-F665-48B9-8657-B83C5B3D5BD8}" destId="{95CA3F1D-E0BA-4075-BAAF-5CA3477193EF}" srcOrd="1" destOrd="0" parTransId="{F0E45651-CE7A-45A3-B3B6-16C56889E1C8}" sibTransId="{5D4F43F0-4F7C-449D-8565-A4984DD7E594}"/>
    <dgm:cxn modelId="{8A2A5680-334E-4EA1-9D3E-44FA2353070F}" type="presOf" srcId="{2C3ACF12-F665-48B9-8657-B83C5B3D5BD8}" destId="{ECC78C49-1B0E-4269-8B50-CCA54C283C06}" srcOrd="0" destOrd="0" presId="urn:microsoft.com/office/officeart/2005/8/layout/hProcess9"/>
    <dgm:cxn modelId="{6A48979D-0CF3-43FE-8083-40342CB7DAEB}" type="presOf" srcId="{95CA3F1D-E0BA-4075-BAAF-5CA3477193EF}" destId="{D982CDF5-38AC-4B9E-B180-CB74882A428E}" srcOrd="0" destOrd="0" presId="urn:microsoft.com/office/officeart/2005/8/layout/hProcess9"/>
    <dgm:cxn modelId="{9064EDB5-2EED-48BE-83A9-83707F0D6A1A}" srcId="{2C3ACF12-F665-48B9-8657-B83C5B3D5BD8}" destId="{FFA97680-98DC-4E0E-B56C-8A5137840509}" srcOrd="0" destOrd="0" parTransId="{96C2A4A0-9315-4221-9FF4-85890E2AED71}" sibTransId="{119B3597-58F9-4FB5-903F-C449C4CF5095}"/>
    <dgm:cxn modelId="{C61534BD-241D-4F2B-9E81-78E829587917}" type="presOf" srcId="{0F575595-4394-4D1A-9B84-0E75DA26D602}" destId="{B1E5E78A-FBC8-4807-96A7-08CB187CC0FC}" srcOrd="0" destOrd="0" presId="urn:microsoft.com/office/officeart/2005/8/layout/hProcess9"/>
    <dgm:cxn modelId="{AFB008C8-021A-46A7-87E9-46FF987EEEB0}" srcId="{2C3ACF12-F665-48B9-8657-B83C5B3D5BD8}" destId="{0F575595-4394-4D1A-9B84-0E75DA26D602}" srcOrd="3" destOrd="0" parTransId="{A44B3C5B-92E1-4306-BA1B-90A3DFA1C7AC}" sibTransId="{5FB3E253-8945-4792-963B-58CAE88B8E9A}"/>
    <dgm:cxn modelId="{19A64CE7-0683-4C29-AAB2-F56B8A2B4866}" type="presParOf" srcId="{ECC78C49-1B0E-4269-8B50-CCA54C283C06}" destId="{052850DA-269F-476C-AF3F-BC5230E6D066}" srcOrd="0" destOrd="0" presId="urn:microsoft.com/office/officeart/2005/8/layout/hProcess9"/>
    <dgm:cxn modelId="{514AA739-CFDF-4E0D-A85C-210144A22BCA}" type="presParOf" srcId="{ECC78C49-1B0E-4269-8B50-CCA54C283C06}" destId="{AAC411C5-C368-4D29-B98A-8E36F6F3A134}" srcOrd="1" destOrd="0" presId="urn:microsoft.com/office/officeart/2005/8/layout/hProcess9"/>
    <dgm:cxn modelId="{D49EABEC-B3BA-45BF-B171-773A36E5F044}" type="presParOf" srcId="{AAC411C5-C368-4D29-B98A-8E36F6F3A134}" destId="{71894528-86A8-4938-AAAA-F7B522CA8922}" srcOrd="0" destOrd="0" presId="urn:microsoft.com/office/officeart/2005/8/layout/hProcess9"/>
    <dgm:cxn modelId="{B92C68B6-E915-4BFE-81D6-AA96B2AB85AF}" type="presParOf" srcId="{AAC411C5-C368-4D29-B98A-8E36F6F3A134}" destId="{A3E2C951-B461-4C54-9087-2C0966707063}" srcOrd="1" destOrd="0" presId="urn:microsoft.com/office/officeart/2005/8/layout/hProcess9"/>
    <dgm:cxn modelId="{41DB9623-93ED-42D6-97DC-3EB578B1A8E7}" type="presParOf" srcId="{AAC411C5-C368-4D29-B98A-8E36F6F3A134}" destId="{D982CDF5-38AC-4B9E-B180-CB74882A428E}" srcOrd="2" destOrd="0" presId="urn:microsoft.com/office/officeart/2005/8/layout/hProcess9"/>
    <dgm:cxn modelId="{4E51BE94-48A5-49EA-8887-1D3F7791E3F0}" type="presParOf" srcId="{AAC411C5-C368-4D29-B98A-8E36F6F3A134}" destId="{5312ECB9-5660-4DB4-80F8-1460D366B23C}" srcOrd="3" destOrd="0" presId="urn:microsoft.com/office/officeart/2005/8/layout/hProcess9"/>
    <dgm:cxn modelId="{2CBC8E2F-D81E-4E2E-A230-3780E0EF24F1}" type="presParOf" srcId="{AAC411C5-C368-4D29-B98A-8E36F6F3A134}" destId="{00336881-F16C-4E70-B828-03462FCAEFFE}" srcOrd="4" destOrd="0" presId="urn:microsoft.com/office/officeart/2005/8/layout/hProcess9"/>
    <dgm:cxn modelId="{58B8FA72-DD17-42E0-8364-4D8C6DCC6148}" type="presParOf" srcId="{AAC411C5-C368-4D29-B98A-8E36F6F3A134}" destId="{095596B2-973C-41FA-A12F-00A2887CDFE3}" srcOrd="5" destOrd="0" presId="urn:microsoft.com/office/officeart/2005/8/layout/hProcess9"/>
    <dgm:cxn modelId="{1A2AB7B1-D613-4E42-B0EF-94478A3295B1}" type="presParOf" srcId="{AAC411C5-C368-4D29-B98A-8E36F6F3A134}" destId="{B1E5E78A-FBC8-4807-96A7-08CB187CC0FC}" srcOrd="6" destOrd="0" presId="urn:microsoft.com/office/officeart/2005/8/layout/hProcess9"/>
    <dgm:cxn modelId="{1DA3EDB7-63F4-4B36-949B-20AF98D5E555}" type="presParOf" srcId="{AAC411C5-C368-4D29-B98A-8E36F6F3A134}" destId="{C50966EB-78EF-4065-98E4-9FC337E2DA3D}" srcOrd="7" destOrd="0" presId="urn:microsoft.com/office/officeart/2005/8/layout/hProcess9"/>
    <dgm:cxn modelId="{C8B3C7E4-0673-4F31-B511-246FCEAC4EF8}" type="presParOf" srcId="{AAC411C5-C368-4D29-B98A-8E36F6F3A134}" destId="{C4FF3577-481A-4508-AE1D-9121EFB18B0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734DBD-6A78-4B94-AEAF-E7D8CD4AEE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2915D-FD45-4E06-885C-EDF44D362BCE}">
      <dgm:prSet/>
      <dgm:spPr/>
      <dgm:t>
        <a:bodyPr/>
        <a:lstStyle/>
        <a:p>
          <a:r>
            <a:rPr lang="fr-FR" b="1" dirty="0"/>
            <a:t>L’installateur frigoriste assume la responsabilité principale vis-à-vis du MO. </a:t>
          </a:r>
          <a:endParaRPr lang="en-US" b="1" dirty="0"/>
        </a:p>
      </dgm:t>
    </dgm:pt>
    <dgm:pt modelId="{F6079FE3-C05C-45BC-94AB-5FFC6C9C601F}" type="parTrans" cxnId="{F2AA398A-4354-4D0A-B7E2-643F07A7E24B}">
      <dgm:prSet/>
      <dgm:spPr/>
      <dgm:t>
        <a:bodyPr/>
        <a:lstStyle/>
        <a:p>
          <a:endParaRPr lang="en-US"/>
        </a:p>
      </dgm:t>
    </dgm:pt>
    <dgm:pt modelId="{94C64E4E-A17F-4164-A1A8-6C7DA8EC8C88}" type="sibTrans" cxnId="{F2AA398A-4354-4D0A-B7E2-643F07A7E24B}">
      <dgm:prSet/>
      <dgm:spPr/>
      <dgm:t>
        <a:bodyPr/>
        <a:lstStyle/>
        <a:p>
          <a:endParaRPr lang="en-US"/>
        </a:p>
      </dgm:t>
    </dgm:pt>
    <dgm:pt modelId="{6F693ECB-65DE-45E0-B0E5-77F99AAAA185}">
      <dgm:prSet/>
      <dgm:spPr/>
      <dgm:t>
        <a:bodyPr/>
        <a:lstStyle/>
        <a:p>
          <a:r>
            <a:rPr lang="fr-FR" dirty="0"/>
            <a:t>L’installateur frigoriste doit les </a:t>
          </a:r>
          <a:r>
            <a:rPr lang="fr-FR" b="1" dirty="0"/>
            <a:t>garanties</a:t>
          </a:r>
          <a:r>
            <a:rPr lang="fr-FR" dirty="0"/>
            <a:t> prévues par le contrat. </a:t>
          </a:r>
          <a:endParaRPr lang="en-US" dirty="0"/>
        </a:p>
      </dgm:t>
    </dgm:pt>
    <dgm:pt modelId="{AA1411A6-A453-497B-B33C-4407D5D0FA61}" type="parTrans" cxnId="{F8683872-77F2-4DDD-AE33-627F65038B5F}">
      <dgm:prSet/>
      <dgm:spPr/>
      <dgm:t>
        <a:bodyPr/>
        <a:lstStyle/>
        <a:p>
          <a:endParaRPr lang="en-US"/>
        </a:p>
      </dgm:t>
    </dgm:pt>
    <dgm:pt modelId="{C04CCE5C-EC3D-42D6-8FF1-E33B7D3CF074}" type="sibTrans" cxnId="{F8683872-77F2-4DDD-AE33-627F65038B5F}">
      <dgm:prSet/>
      <dgm:spPr/>
      <dgm:t>
        <a:bodyPr/>
        <a:lstStyle/>
        <a:p>
          <a:endParaRPr lang="en-US"/>
        </a:p>
      </dgm:t>
    </dgm:pt>
    <dgm:pt modelId="{1BD3072C-3391-4475-AF49-99A2054D1FF2}">
      <dgm:prSet/>
      <dgm:spPr/>
      <dgm:t>
        <a:bodyPr/>
        <a:lstStyle/>
        <a:p>
          <a:r>
            <a:rPr lang="fr-FR" dirty="0"/>
            <a:t>Quelle </a:t>
          </a:r>
          <a:r>
            <a:rPr lang="fr-FR" b="1" dirty="0"/>
            <a:t>durée</a:t>
          </a:r>
          <a:r>
            <a:rPr lang="fr-FR" dirty="0"/>
            <a:t> des garanties? </a:t>
          </a:r>
        </a:p>
      </dgm:t>
    </dgm:pt>
    <dgm:pt modelId="{6265CD28-E9F4-40A2-ACA8-93F70CC77664}" type="parTrans" cxnId="{F6B96EAD-06A2-47C7-9511-7FBC4DED0C8B}">
      <dgm:prSet/>
      <dgm:spPr/>
      <dgm:t>
        <a:bodyPr/>
        <a:lstStyle/>
        <a:p>
          <a:endParaRPr lang="en-US"/>
        </a:p>
      </dgm:t>
    </dgm:pt>
    <dgm:pt modelId="{674E8339-FF94-459C-BA97-30FF39A3FE2A}" type="sibTrans" cxnId="{F6B96EAD-06A2-47C7-9511-7FBC4DED0C8B}">
      <dgm:prSet/>
      <dgm:spPr/>
      <dgm:t>
        <a:bodyPr/>
        <a:lstStyle/>
        <a:p>
          <a:endParaRPr lang="en-US"/>
        </a:p>
      </dgm:t>
    </dgm:pt>
    <dgm:pt modelId="{433550D2-8A2C-41FC-B3AC-CEFD289AF0A6}" type="pres">
      <dgm:prSet presAssocID="{16734DBD-6A78-4B94-AEAF-E7D8CD4AEE82}" presName="vert0" presStyleCnt="0">
        <dgm:presLayoutVars>
          <dgm:dir/>
          <dgm:animOne val="branch"/>
          <dgm:animLvl val="lvl"/>
        </dgm:presLayoutVars>
      </dgm:prSet>
      <dgm:spPr/>
    </dgm:pt>
    <dgm:pt modelId="{880606BA-4E2F-4144-8C21-54934ADC80AB}" type="pres">
      <dgm:prSet presAssocID="{1A72915D-FD45-4E06-885C-EDF44D362BCE}" presName="thickLine" presStyleLbl="alignNode1" presStyleIdx="0" presStyleCnt="3"/>
      <dgm:spPr/>
    </dgm:pt>
    <dgm:pt modelId="{5DCE1A5C-935E-4BE5-A718-17E377884A3D}" type="pres">
      <dgm:prSet presAssocID="{1A72915D-FD45-4E06-885C-EDF44D362BCE}" presName="horz1" presStyleCnt="0"/>
      <dgm:spPr/>
    </dgm:pt>
    <dgm:pt modelId="{B8B50A7A-263A-4ECF-AD2B-1563FE3BCFEA}" type="pres">
      <dgm:prSet presAssocID="{1A72915D-FD45-4E06-885C-EDF44D362BCE}" presName="tx1" presStyleLbl="revTx" presStyleIdx="0" presStyleCnt="3"/>
      <dgm:spPr/>
    </dgm:pt>
    <dgm:pt modelId="{D506C5BF-EDD9-42A1-B664-F14BA04256AE}" type="pres">
      <dgm:prSet presAssocID="{1A72915D-FD45-4E06-885C-EDF44D362BCE}" presName="vert1" presStyleCnt="0"/>
      <dgm:spPr/>
    </dgm:pt>
    <dgm:pt modelId="{9774A357-2C63-4B10-A650-3F16A1434F0F}" type="pres">
      <dgm:prSet presAssocID="{6F693ECB-65DE-45E0-B0E5-77F99AAAA185}" presName="thickLine" presStyleLbl="alignNode1" presStyleIdx="1" presStyleCnt="3"/>
      <dgm:spPr/>
    </dgm:pt>
    <dgm:pt modelId="{A24443AF-A491-47F5-93FC-C6E8C6C117DE}" type="pres">
      <dgm:prSet presAssocID="{6F693ECB-65DE-45E0-B0E5-77F99AAAA185}" presName="horz1" presStyleCnt="0"/>
      <dgm:spPr/>
    </dgm:pt>
    <dgm:pt modelId="{D24E449C-A89C-4CBF-A1D9-539F4F113CFC}" type="pres">
      <dgm:prSet presAssocID="{6F693ECB-65DE-45E0-B0E5-77F99AAAA185}" presName="tx1" presStyleLbl="revTx" presStyleIdx="1" presStyleCnt="3"/>
      <dgm:spPr/>
    </dgm:pt>
    <dgm:pt modelId="{972ACCE1-643A-4C79-9171-ACAA7701AC5D}" type="pres">
      <dgm:prSet presAssocID="{6F693ECB-65DE-45E0-B0E5-77F99AAAA185}" presName="vert1" presStyleCnt="0"/>
      <dgm:spPr/>
    </dgm:pt>
    <dgm:pt modelId="{E1083939-018F-48C8-8735-5BF2C1BD9644}" type="pres">
      <dgm:prSet presAssocID="{1BD3072C-3391-4475-AF49-99A2054D1FF2}" presName="thickLine" presStyleLbl="alignNode1" presStyleIdx="2" presStyleCnt="3"/>
      <dgm:spPr/>
    </dgm:pt>
    <dgm:pt modelId="{8A58A029-52CF-4DE2-AE18-5DE1ECEECCC5}" type="pres">
      <dgm:prSet presAssocID="{1BD3072C-3391-4475-AF49-99A2054D1FF2}" presName="horz1" presStyleCnt="0"/>
      <dgm:spPr/>
    </dgm:pt>
    <dgm:pt modelId="{F33E6545-5226-48CC-809E-5EE22CDBEF99}" type="pres">
      <dgm:prSet presAssocID="{1BD3072C-3391-4475-AF49-99A2054D1FF2}" presName="tx1" presStyleLbl="revTx" presStyleIdx="2" presStyleCnt="3"/>
      <dgm:spPr/>
    </dgm:pt>
    <dgm:pt modelId="{63794CE3-AA1F-4702-B490-9188D63620B5}" type="pres">
      <dgm:prSet presAssocID="{1BD3072C-3391-4475-AF49-99A2054D1FF2}" presName="vert1" presStyleCnt="0"/>
      <dgm:spPr/>
    </dgm:pt>
  </dgm:ptLst>
  <dgm:cxnLst>
    <dgm:cxn modelId="{EDF4DE5F-0F18-4AEE-B1B4-C5CCA8962968}" type="presOf" srcId="{1A72915D-FD45-4E06-885C-EDF44D362BCE}" destId="{B8B50A7A-263A-4ECF-AD2B-1563FE3BCFEA}" srcOrd="0" destOrd="0" presId="urn:microsoft.com/office/officeart/2008/layout/LinedList"/>
    <dgm:cxn modelId="{E466A24C-AB3A-4BD4-BA85-7A4DD7941855}" type="presOf" srcId="{6F693ECB-65DE-45E0-B0E5-77F99AAAA185}" destId="{D24E449C-A89C-4CBF-A1D9-539F4F113CFC}" srcOrd="0" destOrd="0" presId="urn:microsoft.com/office/officeart/2008/layout/LinedList"/>
    <dgm:cxn modelId="{F8683872-77F2-4DDD-AE33-627F65038B5F}" srcId="{16734DBD-6A78-4B94-AEAF-E7D8CD4AEE82}" destId="{6F693ECB-65DE-45E0-B0E5-77F99AAAA185}" srcOrd="1" destOrd="0" parTransId="{AA1411A6-A453-497B-B33C-4407D5D0FA61}" sibTransId="{C04CCE5C-EC3D-42D6-8FF1-E33B7D3CF074}"/>
    <dgm:cxn modelId="{BF9EB07C-758E-4DC5-997B-B4D6D3AAF967}" type="presOf" srcId="{1BD3072C-3391-4475-AF49-99A2054D1FF2}" destId="{F33E6545-5226-48CC-809E-5EE22CDBEF99}" srcOrd="0" destOrd="0" presId="urn:microsoft.com/office/officeart/2008/layout/LinedList"/>
    <dgm:cxn modelId="{F2AA398A-4354-4D0A-B7E2-643F07A7E24B}" srcId="{16734DBD-6A78-4B94-AEAF-E7D8CD4AEE82}" destId="{1A72915D-FD45-4E06-885C-EDF44D362BCE}" srcOrd="0" destOrd="0" parTransId="{F6079FE3-C05C-45BC-94AB-5FFC6C9C601F}" sibTransId="{94C64E4E-A17F-4164-A1A8-6C7DA8EC8C88}"/>
    <dgm:cxn modelId="{F6B96EAD-06A2-47C7-9511-7FBC4DED0C8B}" srcId="{16734DBD-6A78-4B94-AEAF-E7D8CD4AEE82}" destId="{1BD3072C-3391-4475-AF49-99A2054D1FF2}" srcOrd="2" destOrd="0" parTransId="{6265CD28-E9F4-40A2-ACA8-93F70CC77664}" sibTransId="{674E8339-FF94-459C-BA97-30FF39A3FE2A}"/>
    <dgm:cxn modelId="{5A8EA5C2-F059-45E7-B276-82CE9741C354}" type="presOf" srcId="{16734DBD-6A78-4B94-AEAF-E7D8CD4AEE82}" destId="{433550D2-8A2C-41FC-B3AC-CEFD289AF0A6}" srcOrd="0" destOrd="0" presId="urn:microsoft.com/office/officeart/2008/layout/LinedList"/>
    <dgm:cxn modelId="{B7F7C49D-32A8-4CD3-AAD9-89A2949032AA}" type="presParOf" srcId="{433550D2-8A2C-41FC-B3AC-CEFD289AF0A6}" destId="{880606BA-4E2F-4144-8C21-54934ADC80AB}" srcOrd="0" destOrd="0" presId="urn:microsoft.com/office/officeart/2008/layout/LinedList"/>
    <dgm:cxn modelId="{F8128E13-036E-42F7-816D-2EE691FE9180}" type="presParOf" srcId="{433550D2-8A2C-41FC-B3AC-CEFD289AF0A6}" destId="{5DCE1A5C-935E-4BE5-A718-17E377884A3D}" srcOrd="1" destOrd="0" presId="urn:microsoft.com/office/officeart/2008/layout/LinedList"/>
    <dgm:cxn modelId="{E986B5A8-E928-4AE9-A066-1F29F19E48E6}" type="presParOf" srcId="{5DCE1A5C-935E-4BE5-A718-17E377884A3D}" destId="{B8B50A7A-263A-4ECF-AD2B-1563FE3BCFEA}" srcOrd="0" destOrd="0" presId="urn:microsoft.com/office/officeart/2008/layout/LinedList"/>
    <dgm:cxn modelId="{A43B08E9-2C19-4DE6-BD0C-E90AE30D4E13}" type="presParOf" srcId="{5DCE1A5C-935E-4BE5-A718-17E377884A3D}" destId="{D506C5BF-EDD9-42A1-B664-F14BA04256AE}" srcOrd="1" destOrd="0" presId="urn:microsoft.com/office/officeart/2008/layout/LinedList"/>
    <dgm:cxn modelId="{3D856056-0E71-47CF-88D1-4BF62E5BB6DE}" type="presParOf" srcId="{433550D2-8A2C-41FC-B3AC-CEFD289AF0A6}" destId="{9774A357-2C63-4B10-A650-3F16A1434F0F}" srcOrd="2" destOrd="0" presId="urn:microsoft.com/office/officeart/2008/layout/LinedList"/>
    <dgm:cxn modelId="{AEFC378E-65BA-4B0A-97E8-A92F6E67EA28}" type="presParOf" srcId="{433550D2-8A2C-41FC-B3AC-CEFD289AF0A6}" destId="{A24443AF-A491-47F5-93FC-C6E8C6C117DE}" srcOrd="3" destOrd="0" presId="urn:microsoft.com/office/officeart/2008/layout/LinedList"/>
    <dgm:cxn modelId="{CADF6F48-C09B-4198-BA35-B93294329955}" type="presParOf" srcId="{A24443AF-A491-47F5-93FC-C6E8C6C117DE}" destId="{D24E449C-A89C-4CBF-A1D9-539F4F113CFC}" srcOrd="0" destOrd="0" presId="urn:microsoft.com/office/officeart/2008/layout/LinedList"/>
    <dgm:cxn modelId="{42F8CC9B-654B-45AB-9052-E1D2AAD8002B}" type="presParOf" srcId="{A24443AF-A491-47F5-93FC-C6E8C6C117DE}" destId="{972ACCE1-643A-4C79-9171-ACAA7701AC5D}" srcOrd="1" destOrd="0" presId="urn:microsoft.com/office/officeart/2008/layout/LinedList"/>
    <dgm:cxn modelId="{39A4EEBC-77B0-4214-9D77-E9847B1113F8}" type="presParOf" srcId="{433550D2-8A2C-41FC-B3AC-CEFD289AF0A6}" destId="{E1083939-018F-48C8-8735-5BF2C1BD9644}" srcOrd="4" destOrd="0" presId="urn:microsoft.com/office/officeart/2008/layout/LinedList"/>
    <dgm:cxn modelId="{CF461FEB-5185-4EB9-8ED3-585B625BC984}" type="presParOf" srcId="{433550D2-8A2C-41FC-B3AC-CEFD289AF0A6}" destId="{8A58A029-52CF-4DE2-AE18-5DE1ECEECCC5}" srcOrd="5" destOrd="0" presId="urn:microsoft.com/office/officeart/2008/layout/LinedList"/>
    <dgm:cxn modelId="{EB33E917-63F7-4651-AA09-874555CF42C4}" type="presParOf" srcId="{8A58A029-52CF-4DE2-AE18-5DE1ECEECCC5}" destId="{F33E6545-5226-48CC-809E-5EE22CDBEF99}" srcOrd="0" destOrd="0" presId="urn:microsoft.com/office/officeart/2008/layout/LinedList"/>
    <dgm:cxn modelId="{0BEACBDB-D434-4AFE-9CCC-F0D5361918D8}" type="presParOf" srcId="{8A58A029-52CF-4DE2-AE18-5DE1ECEECCC5}" destId="{63794CE3-AA1F-4702-B490-9188D63620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E7824A-1EF7-4450-9EB7-9A32DD66B805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B34815-C552-408F-8578-B033286F2DE2}">
      <dgm:prSet/>
      <dgm:spPr/>
      <dgm:t>
        <a:bodyPr/>
        <a:lstStyle/>
        <a:p>
          <a:r>
            <a:rPr lang="fr-FR" b="1" u="sng"/>
            <a:t>Régime des garanties subit des modifications sur deux points</a:t>
          </a:r>
          <a:r>
            <a:rPr lang="fr-FR"/>
            <a:t>:</a:t>
          </a:r>
          <a:endParaRPr lang="en-US"/>
        </a:p>
      </dgm:t>
    </dgm:pt>
    <dgm:pt modelId="{1C8AEFF6-5680-4191-B648-B017D7AB7D51}" type="parTrans" cxnId="{67497EC2-9DA2-483F-A4B0-75BFC3F625F2}">
      <dgm:prSet/>
      <dgm:spPr/>
      <dgm:t>
        <a:bodyPr/>
        <a:lstStyle/>
        <a:p>
          <a:endParaRPr lang="en-US"/>
        </a:p>
      </dgm:t>
    </dgm:pt>
    <dgm:pt modelId="{77A5DEF3-9EF0-4C4C-9FE1-A339C15F59CB}" type="sibTrans" cxnId="{67497EC2-9DA2-483F-A4B0-75BFC3F625F2}">
      <dgm:prSet/>
      <dgm:spPr/>
      <dgm:t>
        <a:bodyPr/>
        <a:lstStyle/>
        <a:p>
          <a:endParaRPr lang="en-US"/>
        </a:p>
      </dgm:t>
    </dgm:pt>
    <dgm:pt modelId="{95B2434D-2542-45D7-B618-D0179DC6D10A}">
      <dgm:prSet/>
      <dgm:spPr/>
      <dgm:t>
        <a:bodyPr/>
        <a:lstStyle/>
        <a:p>
          <a:r>
            <a:rPr lang="fr-FR"/>
            <a:t>Le délai d’avis des défauts passe à 60 jours pour certaines prestations; </a:t>
          </a:r>
          <a:endParaRPr lang="en-US"/>
        </a:p>
      </dgm:t>
    </dgm:pt>
    <dgm:pt modelId="{A6D063A6-8419-4E2F-8A45-533282921075}" type="parTrans" cxnId="{2D1B6BFE-DCEF-408C-9684-30E22FAF37BA}">
      <dgm:prSet/>
      <dgm:spPr/>
      <dgm:t>
        <a:bodyPr/>
        <a:lstStyle/>
        <a:p>
          <a:endParaRPr lang="en-US"/>
        </a:p>
      </dgm:t>
    </dgm:pt>
    <dgm:pt modelId="{BDE9E027-DEFD-477D-82E5-0A9C0990F601}" type="sibTrans" cxnId="{2D1B6BFE-DCEF-408C-9684-30E22FAF37BA}">
      <dgm:prSet/>
      <dgm:spPr/>
      <dgm:t>
        <a:bodyPr/>
        <a:lstStyle/>
        <a:p>
          <a:endParaRPr lang="en-US"/>
        </a:p>
      </dgm:t>
    </dgm:pt>
    <dgm:pt modelId="{C90B8BEB-C3C1-477E-8AC8-2AA3CA6472C5}">
      <dgm:prSet/>
      <dgm:spPr/>
      <dgm:t>
        <a:bodyPr/>
        <a:lstStyle/>
        <a:p>
          <a:r>
            <a:rPr lang="fr-FR"/>
            <a:t>Le régime des délais de prescriptions est plus protecteur du client. </a:t>
          </a:r>
          <a:endParaRPr lang="en-US"/>
        </a:p>
      </dgm:t>
    </dgm:pt>
    <dgm:pt modelId="{10C338BA-C383-461E-974C-7F66A6C4B9E8}" type="parTrans" cxnId="{6F108C1D-6F02-48D8-9AB3-00B1C31A8217}">
      <dgm:prSet/>
      <dgm:spPr/>
      <dgm:t>
        <a:bodyPr/>
        <a:lstStyle/>
        <a:p>
          <a:endParaRPr lang="en-US"/>
        </a:p>
      </dgm:t>
    </dgm:pt>
    <dgm:pt modelId="{E3584F26-C9E6-4DCE-B522-C08699E8EAE3}" type="sibTrans" cxnId="{6F108C1D-6F02-48D8-9AB3-00B1C31A8217}">
      <dgm:prSet/>
      <dgm:spPr/>
      <dgm:t>
        <a:bodyPr/>
        <a:lstStyle/>
        <a:p>
          <a:endParaRPr lang="en-US"/>
        </a:p>
      </dgm:t>
    </dgm:pt>
    <dgm:pt modelId="{61ED439D-25D9-4A4D-A8F1-FB78B816C592}" type="pres">
      <dgm:prSet presAssocID="{4BE7824A-1EF7-4450-9EB7-9A32DD66B8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0876D3-BF86-4417-A38E-F8ED01BD6746}" type="pres">
      <dgm:prSet presAssocID="{E3B34815-C552-408F-8578-B033286F2DE2}" presName="hierRoot1" presStyleCnt="0">
        <dgm:presLayoutVars>
          <dgm:hierBranch val="init"/>
        </dgm:presLayoutVars>
      </dgm:prSet>
      <dgm:spPr/>
    </dgm:pt>
    <dgm:pt modelId="{CC9081F5-16D0-468C-BFD9-32D2FD3E4847}" type="pres">
      <dgm:prSet presAssocID="{E3B34815-C552-408F-8578-B033286F2DE2}" presName="rootComposite1" presStyleCnt="0"/>
      <dgm:spPr/>
    </dgm:pt>
    <dgm:pt modelId="{5CD2EE6E-DF2F-4EF5-82CB-479D09AD136F}" type="pres">
      <dgm:prSet presAssocID="{E3B34815-C552-408F-8578-B033286F2DE2}" presName="rootText1" presStyleLbl="node0" presStyleIdx="0" presStyleCnt="1">
        <dgm:presLayoutVars>
          <dgm:chPref val="3"/>
        </dgm:presLayoutVars>
      </dgm:prSet>
      <dgm:spPr/>
    </dgm:pt>
    <dgm:pt modelId="{4856894B-1B55-4C19-8A10-48D22C7C87E3}" type="pres">
      <dgm:prSet presAssocID="{E3B34815-C552-408F-8578-B033286F2DE2}" presName="rootConnector1" presStyleLbl="node1" presStyleIdx="0" presStyleCnt="0"/>
      <dgm:spPr/>
    </dgm:pt>
    <dgm:pt modelId="{FCB5927C-B25B-4EA5-8A48-76AC6089AA94}" type="pres">
      <dgm:prSet presAssocID="{E3B34815-C552-408F-8578-B033286F2DE2}" presName="hierChild2" presStyleCnt="0"/>
      <dgm:spPr/>
    </dgm:pt>
    <dgm:pt modelId="{E14F604E-93AE-4EB9-A4FB-02B71B94A6F3}" type="pres">
      <dgm:prSet presAssocID="{A6D063A6-8419-4E2F-8A45-533282921075}" presName="Name64" presStyleLbl="parChTrans1D2" presStyleIdx="0" presStyleCnt="2"/>
      <dgm:spPr/>
    </dgm:pt>
    <dgm:pt modelId="{4CFC01A3-F990-4A27-B8D1-87965D24D7E5}" type="pres">
      <dgm:prSet presAssocID="{95B2434D-2542-45D7-B618-D0179DC6D10A}" presName="hierRoot2" presStyleCnt="0">
        <dgm:presLayoutVars>
          <dgm:hierBranch val="init"/>
        </dgm:presLayoutVars>
      </dgm:prSet>
      <dgm:spPr/>
    </dgm:pt>
    <dgm:pt modelId="{F05733EC-F165-4D1D-9163-BB6F872A7597}" type="pres">
      <dgm:prSet presAssocID="{95B2434D-2542-45D7-B618-D0179DC6D10A}" presName="rootComposite" presStyleCnt="0"/>
      <dgm:spPr/>
    </dgm:pt>
    <dgm:pt modelId="{BAE43E76-3F81-437E-AAC0-F5834666BECF}" type="pres">
      <dgm:prSet presAssocID="{95B2434D-2542-45D7-B618-D0179DC6D10A}" presName="rootText" presStyleLbl="node2" presStyleIdx="0" presStyleCnt="2">
        <dgm:presLayoutVars>
          <dgm:chPref val="3"/>
        </dgm:presLayoutVars>
      </dgm:prSet>
      <dgm:spPr/>
    </dgm:pt>
    <dgm:pt modelId="{99C1B24E-B1D9-4548-B486-9C010D3689E9}" type="pres">
      <dgm:prSet presAssocID="{95B2434D-2542-45D7-B618-D0179DC6D10A}" presName="rootConnector" presStyleLbl="node2" presStyleIdx="0" presStyleCnt="2"/>
      <dgm:spPr/>
    </dgm:pt>
    <dgm:pt modelId="{DD51EDA6-B9AC-4C31-BA4E-84E7AE46B43C}" type="pres">
      <dgm:prSet presAssocID="{95B2434D-2542-45D7-B618-D0179DC6D10A}" presName="hierChild4" presStyleCnt="0"/>
      <dgm:spPr/>
    </dgm:pt>
    <dgm:pt modelId="{FFE6DD89-D008-4938-A75E-58D9B5A8389C}" type="pres">
      <dgm:prSet presAssocID="{95B2434D-2542-45D7-B618-D0179DC6D10A}" presName="hierChild5" presStyleCnt="0"/>
      <dgm:spPr/>
    </dgm:pt>
    <dgm:pt modelId="{13204105-A8B5-45D8-BADF-4ED6B168D27F}" type="pres">
      <dgm:prSet presAssocID="{10C338BA-C383-461E-974C-7F66A6C4B9E8}" presName="Name64" presStyleLbl="parChTrans1D2" presStyleIdx="1" presStyleCnt="2"/>
      <dgm:spPr/>
    </dgm:pt>
    <dgm:pt modelId="{0BF568DC-4FFB-4808-9C25-5509269E0597}" type="pres">
      <dgm:prSet presAssocID="{C90B8BEB-C3C1-477E-8AC8-2AA3CA6472C5}" presName="hierRoot2" presStyleCnt="0">
        <dgm:presLayoutVars>
          <dgm:hierBranch val="init"/>
        </dgm:presLayoutVars>
      </dgm:prSet>
      <dgm:spPr/>
    </dgm:pt>
    <dgm:pt modelId="{65B3B593-7B54-4CC5-BF78-C47824BE2154}" type="pres">
      <dgm:prSet presAssocID="{C90B8BEB-C3C1-477E-8AC8-2AA3CA6472C5}" presName="rootComposite" presStyleCnt="0"/>
      <dgm:spPr/>
    </dgm:pt>
    <dgm:pt modelId="{1091E910-0FFB-478D-BEE2-3425EBE54991}" type="pres">
      <dgm:prSet presAssocID="{C90B8BEB-C3C1-477E-8AC8-2AA3CA6472C5}" presName="rootText" presStyleLbl="node2" presStyleIdx="1" presStyleCnt="2">
        <dgm:presLayoutVars>
          <dgm:chPref val="3"/>
        </dgm:presLayoutVars>
      </dgm:prSet>
      <dgm:spPr/>
    </dgm:pt>
    <dgm:pt modelId="{F1C348E3-248C-45DF-BFAF-C73DB1F3B983}" type="pres">
      <dgm:prSet presAssocID="{C90B8BEB-C3C1-477E-8AC8-2AA3CA6472C5}" presName="rootConnector" presStyleLbl="node2" presStyleIdx="1" presStyleCnt="2"/>
      <dgm:spPr/>
    </dgm:pt>
    <dgm:pt modelId="{25AB93AC-3F55-45E6-B676-BCF65DAF4589}" type="pres">
      <dgm:prSet presAssocID="{C90B8BEB-C3C1-477E-8AC8-2AA3CA6472C5}" presName="hierChild4" presStyleCnt="0"/>
      <dgm:spPr/>
    </dgm:pt>
    <dgm:pt modelId="{7EF6084D-A671-40E9-9D77-8F6B551A8C60}" type="pres">
      <dgm:prSet presAssocID="{C90B8BEB-C3C1-477E-8AC8-2AA3CA6472C5}" presName="hierChild5" presStyleCnt="0"/>
      <dgm:spPr/>
    </dgm:pt>
    <dgm:pt modelId="{19BB8A1B-C33D-488F-B56B-2C636855B863}" type="pres">
      <dgm:prSet presAssocID="{E3B34815-C552-408F-8578-B033286F2DE2}" presName="hierChild3" presStyleCnt="0"/>
      <dgm:spPr/>
    </dgm:pt>
  </dgm:ptLst>
  <dgm:cxnLst>
    <dgm:cxn modelId="{6F108C1D-6F02-48D8-9AB3-00B1C31A8217}" srcId="{E3B34815-C552-408F-8578-B033286F2DE2}" destId="{C90B8BEB-C3C1-477E-8AC8-2AA3CA6472C5}" srcOrd="1" destOrd="0" parTransId="{10C338BA-C383-461E-974C-7F66A6C4B9E8}" sibTransId="{E3584F26-C9E6-4DCE-B522-C08699E8EAE3}"/>
    <dgm:cxn modelId="{7A621644-3AC1-4198-B685-A916A13301FE}" type="presOf" srcId="{95B2434D-2542-45D7-B618-D0179DC6D10A}" destId="{99C1B24E-B1D9-4548-B486-9C010D3689E9}" srcOrd="1" destOrd="0" presId="urn:microsoft.com/office/officeart/2009/3/layout/HorizontalOrganizationChart"/>
    <dgm:cxn modelId="{806F5568-8B11-4A3E-A07A-D8155818AE58}" type="presOf" srcId="{4BE7824A-1EF7-4450-9EB7-9A32DD66B805}" destId="{61ED439D-25D9-4A4D-A8F1-FB78B816C592}" srcOrd="0" destOrd="0" presId="urn:microsoft.com/office/officeart/2009/3/layout/HorizontalOrganizationChart"/>
    <dgm:cxn modelId="{400B8B4E-3A44-423E-ADDA-71526F91E843}" type="presOf" srcId="{A6D063A6-8419-4E2F-8A45-533282921075}" destId="{E14F604E-93AE-4EB9-A4FB-02B71B94A6F3}" srcOrd="0" destOrd="0" presId="urn:microsoft.com/office/officeart/2009/3/layout/HorizontalOrganizationChart"/>
    <dgm:cxn modelId="{01B08157-A9EC-4BCA-BD3A-A52200730621}" type="presOf" srcId="{E3B34815-C552-408F-8578-B033286F2DE2}" destId="{4856894B-1B55-4C19-8A10-48D22C7C87E3}" srcOrd="1" destOrd="0" presId="urn:microsoft.com/office/officeart/2009/3/layout/HorizontalOrganizationChart"/>
    <dgm:cxn modelId="{691B5A7A-9047-4E58-8655-428A85BF33A2}" type="presOf" srcId="{C90B8BEB-C3C1-477E-8AC8-2AA3CA6472C5}" destId="{1091E910-0FFB-478D-BEE2-3425EBE54991}" srcOrd="0" destOrd="0" presId="urn:microsoft.com/office/officeart/2009/3/layout/HorizontalOrganizationChart"/>
    <dgm:cxn modelId="{5DD088B9-4835-4D56-AA0B-260C35317732}" type="presOf" srcId="{E3B34815-C552-408F-8578-B033286F2DE2}" destId="{5CD2EE6E-DF2F-4EF5-82CB-479D09AD136F}" srcOrd="0" destOrd="0" presId="urn:microsoft.com/office/officeart/2009/3/layout/HorizontalOrganizationChart"/>
    <dgm:cxn modelId="{67497EC2-9DA2-483F-A4B0-75BFC3F625F2}" srcId="{4BE7824A-1EF7-4450-9EB7-9A32DD66B805}" destId="{E3B34815-C552-408F-8578-B033286F2DE2}" srcOrd="0" destOrd="0" parTransId="{1C8AEFF6-5680-4191-B648-B017D7AB7D51}" sibTransId="{77A5DEF3-9EF0-4C4C-9FE1-A339C15F59CB}"/>
    <dgm:cxn modelId="{906DB2CA-33CB-419D-BA3F-A12BAF0B19D9}" type="presOf" srcId="{C90B8BEB-C3C1-477E-8AC8-2AA3CA6472C5}" destId="{F1C348E3-248C-45DF-BFAF-C73DB1F3B983}" srcOrd="1" destOrd="0" presId="urn:microsoft.com/office/officeart/2009/3/layout/HorizontalOrganizationChart"/>
    <dgm:cxn modelId="{604FBEDC-17B7-43BF-94A6-D9F56580A543}" type="presOf" srcId="{10C338BA-C383-461E-974C-7F66A6C4B9E8}" destId="{13204105-A8B5-45D8-BADF-4ED6B168D27F}" srcOrd="0" destOrd="0" presId="urn:microsoft.com/office/officeart/2009/3/layout/HorizontalOrganizationChart"/>
    <dgm:cxn modelId="{B8F91EDF-C871-4807-B6BC-47426005981D}" type="presOf" srcId="{95B2434D-2542-45D7-B618-D0179DC6D10A}" destId="{BAE43E76-3F81-437E-AAC0-F5834666BECF}" srcOrd="0" destOrd="0" presId="urn:microsoft.com/office/officeart/2009/3/layout/HorizontalOrganizationChart"/>
    <dgm:cxn modelId="{2D1B6BFE-DCEF-408C-9684-30E22FAF37BA}" srcId="{E3B34815-C552-408F-8578-B033286F2DE2}" destId="{95B2434D-2542-45D7-B618-D0179DC6D10A}" srcOrd="0" destOrd="0" parTransId="{A6D063A6-8419-4E2F-8A45-533282921075}" sibTransId="{BDE9E027-DEFD-477D-82E5-0A9C0990F601}"/>
    <dgm:cxn modelId="{58665825-2D85-4C81-BFDF-7B3B554079E3}" type="presParOf" srcId="{61ED439D-25D9-4A4D-A8F1-FB78B816C592}" destId="{D30876D3-BF86-4417-A38E-F8ED01BD6746}" srcOrd="0" destOrd="0" presId="urn:microsoft.com/office/officeart/2009/3/layout/HorizontalOrganizationChart"/>
    <dgm:cxn modelId="{CAEF2C4E-A7F6-4382-905F-BF0D2B0A8657}" type="presParOf" srcId="{D30876D3-BF86-4417-A38E-F8ED01BD6746}" destId="{CC9081F5-16D0-468C-BFD9-32D2FD3E4847}" srcOrd="0" destOrd="0" presId="urn:microsoft.com/office/officeart/2009/3/layout/HorizontalOrganizationChart"/>
    <dgm:cxn modelId="{0793C9AB-3127-4649-83DD-3293996C6E7B}" type="presParOf" srcId="{CC9081F5-16D0-468C-BFD9-32D2FD3E4847}" destId="{5CD2EE6E-DF2F-4EF5-82CB-479D09AD136F}" srcOrd="0" destOrd="0" presId="urn:microsoft.com/office/officeart/2009/3/layout/HorizontalOrganizationChart"/>
    <dgm:cxn modelId="{6D17D41C-E883-4184-90D1-536A879022C6}" type="presParOf" srcId="{CC9081F5-16D0-468C-BFD9-32D2FD3E4847}" destId="{4856894B-1B55-4C19-8A10-48D22C7C87E3}" srcOrd="1" destOrd="0" presId="urn:microsoft.com/office/officeart/2009/3/layout/HorizontalOrganizationChart"/>
    <dgm:cxn modelId="{3D850735-6282-44B2-8097-DFA0C934CEB1}" type="presParOf" srcId="{D30876D3-BF86-4417-A38E-F8ED01BD6746}" destId="{FCB5927C-B25B-4EA5-8A48-76AC6089AA94}" srcOrd="1" destOrd="0" presId="urn:microsoft.com/office/officeart/2009/3/layout/HorizontalOrganizationChart"/>
    <dgm:cxn modelId="{1C772C08-9DBD-4D3E-8E2B-1F9D89768DF6}" type="presParOf" srcId="{FCB5927C-B25B-4EA5-8A48-76AC6089AA94}" destId="{E14F604E-93AE-4EB9-A4FB-02B71B94A6F3}" srcOrd="0" destOrd="0" presId="urn:microsoft.com/office/officeart/2009/3/layout/HorizontalOrganizationChart"/>
    <dgm:cxn modelId="{EB4FB940-D55D-4878-9671-7217201327CA}" type="presParOf" srcId="{FCB5927C-B25B-4EA5-8A48-76AC6089AA94}" destId="{4CFC01A3-F990-4A27-B8D1-87965D24D7E5}" srcOrd="1" destOrd="0" presId="urn:microsoft.com/office/officeart/2009/3/layout/HorizontalOrganizationChart"/>
    <dgm:cxn modelId="{D943F48B-329A-4806-BB7D-3A04D88C1B32}" type="presParOf" srcId="{4CFC01A3-F990-4A27-B8D1-87965D24D7E5}" destId="{F05733EC-F165-4D1D-9163-BB6F872A7597}" srcOrd="0" destOrd="0" presId="urn:microsoft.com/office/officeart/2009/3/layout/HorizontalOrganizationChart"/>
    <dgm:cxn modelId="{AD5C368B-981F-4264-82C9-1F87B6E5B6EC}" type="presParOf" srcId="{F05733EC-F165-4D1D-9163-BB6F872A7597}" destId="{BAE43E76-3F81-437E-AAC0-F5834666BECF}" srcOrd="0" destOrd="0" presId="urn:microsoft.com/office/officeart/2009/3/layout/HorizontalOrganizationChart"/>
    <dgm:cxn modelId="{8E29DB12-3637-45E3-97A2-A8FC09B5B9DF}" type="presParOf" srcId="{F05733EC-F165-4D1D-9163-BB6F872A7597}" destId="{99C1B24E-B1D9-4548-B486-9C010D3689E9}" srcOrd="1" destOrd="0" presId="urn:microsoft.com/office/officeart/2009/3/layout/HorizontalOrganizationChart"/>
    <dgm:cxn modelId="{E386C5E7-F070-4DBF-898F-4B4A3710993F}" type="presParOf" srcId="{4CFC01A3-F990-4A27-B8D1-87965D24D7E5}" destId="{DD51EDA6-B9AC-4C31-BA4E-84E7AE46B43C}" srcOrd="1" destOrd="0" presId="urn:microsoft.com/office/officeart/2009/3/layout/HorizontalOrganizationChart"/>
    <dgm:cxn modelId="{A454D217-39F0-4E46-9DEE-2F88A1F2967B}" type="presParOf" srcId="{4CFC01A3-F990-4A27-B8D1-87965D24D7E5}" destId="{FFE6DD89-D008-4938-A75E-58D9B5A8389C}" srcOrd="2" destOrd="0" presId="urn:microsoft.com/office/officeart/2009/3/layout/HorizontalOrganizationChart"/>
    <dgm:cxn modelId="{E9C569FE-6DDF-45A1-B8F0-853CA90AAB8C}" type="presParOf" srcId="{FCB5927C-B25B-4EA5-8A48-76AC6089AA94}" destId="{13204105-A8B5-45D8-BADF-4ED6B168D27F}" srcOrd="2" destOrd="0" presId="urn:microsoft.com/office/officeart/2009/3/layout/HorizontalOrganizationChart"/>
    <dgm:cxn modelId="{E2F6EF4D-0747-4F96-AAF9-4E4A6405FAAB}" type="presParOf" srcId="{FCB5927C-B25B-4EA5-8A48-76AC6089AA94}" destId="{0BF568DC-4FFB-4808-9C25-5509269E0597}" srcOrd="3" destOrd="0" presId="urn:microsoft.com/office/officeart/2009/3/layout/HorizontalOrganizationChart"/>
    <dgm:cxn modelId="{D73E35A0-898A-41F0-8CC8-32B70A847FC4}" type="presParOf" srcId="{0BF568DC-4FFB-4808-9C25-5509269E0597}" destId="{65B3B593-7B54-4CC5-BF78-C47824BE2154}" srcOrd="0" destOrd="0" presId="urn:microsoft.com/office/officeart/2009/3/layout/HorizontalOrganizationChart"/>
    <dgm:cxn modelId="{9710A3C4-BDAC-4E3F-AB43-31F1CF27B6E2}" type="presParOf" srcId="{65B3B593-7B54-4CC5-BF78-C47824BE2154}" destId="{1091E910-0FFB-478D-BEE2-3425EBE54991}" srcOrd="0" destOrd="0" presId="urn:microsoft.com/office/officeart/2009/3/layout/HorizontalOrganizationChart"/>
    <dgm:cxn modelId="{87A4AFCF-8579-4DE8-8C85-F60D7C192242}" type="presParOf" srcId="{65B3B593-7B54-4CC5-BF78-C47824BE2154}" destId="{F1C348E3-248C-45DF-BFAF-C73DB1F3B983}" srcOrd="1" destOrd="0" presId="urn:microsoft.com/office/officeart/2009/3/layout/HorizontalOrganizationChart"/>
    <dgm:cxn modelId="{FAD01E37-F083-4C3B-8F1C-B2C478A66AD8}" type="presParOf" srcId="{0BF568DC-4FFB-4808-9C25-5509269E0597}" destId="{25AB93AC-3F55-45E6-B676-BCF65DAF4589}" srcOrd="1" destOrd="0" presId="urn:microsoft.com/office/officeart/2009/3/layout/HorizontalOrganizationChart"/>
    <dgm:cxn modelId="{EB518DC4-CEA1-491C-8363-6C787BF09B88}" type="presParOf" srcId="{0BF568DC-4FFB-4808-9C25-5509269E0597}" destId="{7EF6084D-A671-40E9-9D77-8F6B551A8C60}" srcOrd="2" destOrd="0" presId="urn:microsoft.com/office/officeart/2009/3/layout/HorizontalOrganizationChart"/>
    <dgm:cxn modelId="{0E19AED4-9F64-4FCA-AC53-D7D6811C32CE}" type="presParOf" srcId="{D30876D3-BF86-4417-A38E-F8ED01BD6746}" destId="{19BB8A1B-C33D-488F-B56B-2C636855B86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C1B900-7564-4C54-A588-9D36507ADF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B0FA1636-0C5A-45F2-B57A-B337A1D5758E}">
      <dgm:prSet/>
      <dgm:spPr/>
      <dgm:t>
        <a:bodyPr/>
        <a:lstStyle/>
        <a:p>
          <a:r>
            <a:rPr lang="fr-FR" b="1" dirty="0"/>
            <a:t>NOUV. 2026</a:t>
          </a:r>
        </a:p>
        <a:p>
          <a:r>
            <a:rPr lang="fr-FR" b="1" dirty="0"/>
            <a:t>Vérifier la durée des garanties</a:t>
          </a:r>
        </a:p>
        <a:p>
          <a:r>
            <a:rPr lang="fr-FR" b="1" dirty="0"/>
            <a:t>Coordonner celles du fournisseur</a:t>
          </a:r>
        </a:p>
        <a:p>
          <a:endParaRPr lang="fr-CH" b="1" dirty="0"/>
        </a:p>
      </dgm:t>
    </dgm:pt>
    <dgm:pt modelId="{B8298921-A42C-4622-80AF-F2030414D84C}" type="parTrans" cxnId="{74F37E16-B02D-4346-8EA0-66F9420A11BD}">
      <dgm:prSet/>
      <dgm:spPr/>
      <dgm:t>
        <a:bodyPr/>
        <a:lstStyle/>
        <a:p>
          <a:endParaRPr lang="fr-CH"/>
        </a:p>
      </dgm:t>
    </dgm:pt>
    <dgm:pt modelId="{DD44D216-9B86-44BF-B9C9-344A2C192315}" type="sibTrans" cxnId="{74F37E16-B02D-4346-8EA0-66F9420A11BD}">
      <dgm:prSet/>
      <dgm:spPr/>
      <dgm:t>
        <a:bodyPr/>
        <a:lstStyle/>
        <a:p>
          <a:endParaRPr lang="fr-CH"/>
        </a:p>
      </dgm:t>
    </dgm:pt>
    <dgm:pt modelId="{CAD672DB-0667-4DD5-B43E-BC45A0AEB5F4}">
      <dgm:prSet/>
      <dgm:spPr/>
      <dgm:t>
        <a:bodyPr/>
        <a:lstStyle/>
        <a:p>
          <a:r>
            <a:rPr lang="fr-FR" b="1" dirty="0"/>
            <a:t>NOUV. </a:t>
          </a:r>
          <a:r>
            <a:rPr lang="fr-FR" b="1"/>
            <a:t>2026</a:t>
          </a:r>
        </a:p>
        <a:p>
          <a:r>
            <a:rPr lang="fr-FR" b="1"/>
            <a:t>Mise </a:t>
          </a:r>
          <a:r>
            <a:rPr lang="fr-FR" b="1" dirty="0"/>
            <a:t>à jour du contrat d’entretien. </a:t>
          </a:r>
          <a:endParaRPr lang="fr-CH" b="1" dirty="0"/>
        </a:p>
      </dgm:t>
    </dgm:pt>
    <dgm:pt modelId="{0314EE29-BFAB-4BCE-B522-F00068EB1D55}" type="parTrans" cxnId="{FC0570EE-E9A9-4861-AD4A-4E99219680BF}">
      <dgm:prSet/>
      <dgm:spPr/>
      <dgm:t>
        <a:bodyPr/>
        <a:lstStyle/>
        <a:p>
          <a:endParaRPr lang="fr-CH"/>
        </a:p>
      </dgm:t>
    </dgm:pt>
    <dgm:pt modelId="{CA6A8C18-EBED-476C-8F49-FF44ACAD0F59}" type="sibTrans" cxnId="{FC0570EE-E9A9-4861-AD4A-4E99219680BF}">
      <dgm:prSet/>
      <dgm:spPr/>
      <dgm:t>
        <a:bodyPr/>
        <a:lstStyle/>
        <a:p>
          <a:endParaRPr lang="fr-CH"/>
        </a:p>
      </dgm:t>
    </dgm:pt>
    <dgm:pt modelId="{474AE9FC-DBB2-41D5-AE0B-91D63C306430}">
      <dgm:prSet/>
      <dgm:spPr/>
      <dgm:t>
        <a:bodyPr/>
        <a:lstStyle/>
        <a:p>
          <a:r>
            <a:rPr lang="fr-FR" b="1" dirty="0"/>
            <a:t>Acte interruptif: réintervention sans réserve!</a:t>
          </a:r>
          <a:endParaRPr lang="fr-CH" b="1" dirty="0"/>
        </a:p>
      </dgm:t>
    </dgm:pt>
    <dgm:pt modelId="{96700925-DF54-4D20-94AE-859177F6BCC2}" type="parTrans" cxnId="{D1CFA763-88D1-483C-9713-9FC5277E625F}">
      <dgm:prSet/>
      <dgm:spPr/>
      <dgm:t>
        <a:bodyPr/>
        <a:lstStyle/>
        <a:p>
          <a:endParaRPr lang="fr-CH"/>
        </a:p>
      </dgm:t>
    </dgm:pt>
    <dgm:pt modelId="{E71E56A1-6367-4118-8BFE-7DA0C5A56956}" type="sibTrans" cxnId="{D1CFA763-88D1-483C-9713-9FC5277E625F}">
      <dgm:prSet/>
      <dgm:spPr/>
      <dgm:t>
        <a:bodyPr/>
        <a:lstStyle/>
        <a:p>
          <a:endParaRPr lang="fr-CH"/>
        </a:p>
      </dgm:t>
    </dgm:pt>
    <dgm:pt modelId="{37DB8874-65C1-4BAB-B9AB-6E2D11A1A41D}">
      <dgm:prSet/>
      <dgm:spPr/>
      <dgm:t>
        <a:bodyPr/>
        <a:lstStyle/>
        <a:p>
          <a:r>
            <a:rPr lang="fr-FR" b="1" dirty="0"/>
            <a:t>Régler également la question du délai d’avis des défauts!</a:t>
          </a:r>
          <a:endParaRPr lang="fr-CH" b="1" dirty="0"/>
        </a:p>
      </dgm:t>
    </dgm:pt>
    <dgm:pt modelId="{B64ED19D-36EF-4810-9587-4F244247B2AD}" type="parTrans" cxnId="{01F8D930-F563-449D-B5B6-8458FA8FF037}">
      <dgm:prSet/>
      <dgm:spPr/>
      <dgm:t>
        <a:bodyPr/>
        <a:lstStyle/>
        <a:p>
          <a:endParaRPr lang="fr-CH"/>
        </a:p>
      </dgm:t>
    </dgm:pt>
    <dgm:pt modelId="{6E62F57B-F8AE-4250-93A3-392EE27387C0}" type="sibTrans" cxnId="{01F8D930-F563-449D-B5B6-8458FA8FF037}">
      <dgm:prSet/>
      <dgm:spPr/>
      <dgm:t>
        <a:bodyPr/>
        <a:lstStyle/>
        <a:p>
          <a:endParaRPr lang="fr-CH"/>
        </a:p>
      </dgm:t>
    </dgm:pt>
    <dgm:pt modelId="{28C762FB-A683-4E6F-A5E0-75D03D1AB399}" type="pres">
      <dgm:prSet presAssocID="{6EC1B900-7564-4C54-A588-9D36507ADF6C}" presName="CompostProcess" presStyleCnt="0">
        <dgm:presLayoutVars>
          <dgm:dir/>
          <dgm:resizeHandles val="exact"/>
        </dgm:presLayoutVars>
      </dgm:prSet>
      <dgm:spPr/>
    </dgm:pt>
    <dgm:pt modelId="{495AE39E-88F3-400F-A5F3-A7E750BAEAE1}" type="pres">
      <dgm:prSet presAssocID="{6EC1B900-7564-4C54-A588-9D36507ADF6C}" presName="arrow" presStyleLbl="bgShp" presStyleIdx="0" presStyleCnt="1"/>
      <dgm:spPr/>
    </dgm:pt>
    <dgm:pt modelId="{6B17D864-D216-465C-B048-F2AE21196A0F}" type="pres">
      <dgm:prSet presAssocID="{6EC1B900-7564-4C54-A588-9D36507ADF6C}" presName="linearProcess" presStyleCnt="0"/>
      <dgm:spPr/>
    </dgm:pt>
    <dgm:pt modelId="{489145BD-5370-4472-8DAD-8C47F309EC9D}" type="pres">
      <dgm:prSet presAssocID="{B0FA1636-0C5A-45F2-B57A-B337A1D5758E}" presName="textNode" presStyleLbl="node1" presStyleIdx="0" presStyleCnt="4">
        <dgm:presLayoutVars>
          <dgm:bulletEnabled val="1"/>
        </dgm:presLayoutVars>
      </dgm:prSet>
      <dgm:spPr/>
    </dgm:pt>
    <dgm:pt modelId="{85C163C0-DAF0-459C-A4EC-F206D907D5F2}" type="pres">
      <dgm:prSet presAssocID="{DD44D216-9B86-44BF-B9C9-344A2C192315}" presName="sibTrans" presStyleCnt="0"/>
      <dgm:spPr/>
    </dgm:pt>
    <dgm:pt modelId="{3648EB9A-7894-46D1-A9C5-88C9DCCA8A87}" type="pres">
      <dgm:prSet presAssocID="{CAD672DB-0667-4DD5-B43E-BC45A0AEB5F4}" presName="textNode" presStyleLbl="node1" presStyleIdx="1" presStyleCnt="4">
        <dgm:presLayoutVars>
          <dgm:bulletEnabled val="1"/>
        </dgm:presLayoutVars>
      </dgm:prSet>
      <dgm:spPr/>
    </dgm:pt>
    <dgm:pt modelId="{86BD63DB-62B7-4687-B382-D5370795BF0B}" type="pres">
      <dgm:prSet presAssocID="{CA6A8C18-EBED-476C-8F49-FF44ACAD0F59}" presName="sibTrans" presStyleCnt="0"/>
      <dgm:spPr/>
    </dgm:pt>
    <dgm:pt modelId="{0B712E2D-7ABD-4829-BB71-63C400D7D29D}" type="pres">
      <dgm:prSet presAssocID="{474AE9FC-DBB2-41D5-AE0B-91D63C306430}" presName="textNode" presStyleLbl="node1" presStyleIdx="2" presStyleCnt="4">
        <dgm:presLayoutVars>
          <dgm:bulletEnabled val="1"/>
        </dgm:presLayoutVars>
      </dgm:prSet>
      <dgm:spPr/>
    </dgm:pt>
    <dgm:pt modelId="{49DDBB1F-A680-4F53-BBD1-31246B86CBF5}" type="pres">
      <dgm:prSet presAssocID="{E71E56A1-6367-4118-8BFE-7DA0C5A56956}" presName="sibTrans" presStyleCnt="0"/>
      <dgm:spPr/>
    </dgm:pt>
    <dgm:pt modelId="{D26A8BF8-E54E-4269-AD21-724688837FA7}" type="pres">
      <dgm:prSet presAssocID="{37DB8874-65C1-4BAB-B9AB-6E2D11A1A41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2789F09-310D-4EAC-9F71-2835991738CD}" type="presOf" srcId="{CAD672DB-0667-4DD5-B43E-BC45A0AEB5F4}" destId="{3648EB9A-7894-46D1-A9C5-88C9DCCA8A87}" srcOrd="0" destOrd="0" presId="urn:microsoft.com/office/officeart/2005/8/layout/hProcess9"/>
    <dgm:cxn modelId="{85A0E20F-5775-474F-A738-E876A0B5FDE8}" type="presOf" srcId="{6EC1B900-7564-4C54-A588-9D36507ADF6C}" destId="{28C762FB-A683-4E6F-A5E0-75D03D1AB399}" srcOrd="0" destOrd="0" presId="urn:microsoft.com/office/officeart/2005/8/layout/hProcess9"/>
    <dgm:cxn modelId="{74F37E16-B02D-4346-8EA0-66F9420A11BD}" srcId="{6EC1B900-7564-4C54-A588-9D36507ADF6C}" destId="{B0FA1636-0C5A-45F2-B57A-B337A1D5758E}" srcOrd="0" destOrd="0" parTransId="{B8298921-A42C-4622-80AF-F2030414D84C}" sibTransId="{DD44D216-9B86-44BF-B9C9-344A2C192315}"/>
    <dgm:cxn modelId="{01F8D930-F563-449D-B5B6-8458FA8FF037}" srcId="{6EC1B900-7564-4C54-A588-9D36507ADF6C}" destId="{37DB8874-65C1-4BAB-B9AB-6E2D11A1A41D}" srcOrd="3" destOrd="0" parTransId="{B64ED19D-36EF-4810-9587-4F244247B2AD}" sibTransId="{6E62F57B-F8AE-4250-93A3-392EE27387C0}"/>
    <dgm:cxn modelId="{909AEA33-99E9-439B-950E-CC1225B77C59}" type="presOf" srcId="{474AE9FC-DBB2-41D5-AE0B-91D63C306430}" destId="{0B712E2D-7ABD-4829-BB71-63C400D7D29D}" srcOrd="0" destOrd="0" presId="urn:microsoft.com/office/officeart/2005/8/layout/hProcess9"/>
    <dgm:cxn modelId="{D1CFA763-88D1-483C-9713-9FC5277E625F}" srcId="{6EC1B900-7564-4C54-A588-9D36507ADF6C}" destId="{474AE9FC-DBB2-41D5-AE0B-91D63C306430}" srcOrd="2" destOrd="0" parTransId="{96700925-DF54-4D20-94AE-859177F6BCC2}" sibTransId="{E71E56A1-6367-4118-8BFE-7DA0C5A56956}"/>
    <dgm:cxn modelId="{302D5348-65BD-4043-B753-A36B8C74BE18}" type="presOf" srcId="{B0FA1636-0C5A-45F2-B57A-B337A1D5758E}" destId="{489145BD-5370-4472-8DAD-8C47F309EC9D}" srcOrd="0" destOrd="0" presId="urn:microsoft.com/office/officeart/2005/8/layout/hProcess9"/>
    <dgm:cxn modelId="{7090A2BD-1202-4359-A8D4-0D6BF99EEDEC}" type="presOf" srcId="{37DB8874-65C1-4BAB-B9AB-6E2D11A1A41D}" destId="{D26A8BF8-E54E-4269-AD21-724688837FA7}" srcOrd="0" destOrd="0" presId="urn:microsoft.com/office/officeart/2005/8/layout/hProcess9"/>
    <dgm:cxn modelId="{FC0570EE-E9A9-4861-AD4A-4E99219680BF}" srcId="{6EC1B900-7564-4C54-A588-9D36507ADF6C}" destId="{CAD672DB-0667-4DD5-B43E-BC45A0AEB5F4}" srcOrd="1" destOrd="0" parTransId="{0314EE29-BFAB-4BCE-B522-F00068EB1D55}" sibTransId="{CA6A8C18-EBED-476C-8F49-FF44ACAD0F59}"/>
    <dgm:cxn modelId="{BAC5A903-A7CB-4FD1-826A-2F9E55D8B16F}" type="presParOf" srcId="{28C762FB-A683-4E6F-A5E0-75D03D1AB399}" destId="{495AE39E-88F3-400F-A5F3-A7E750BAEAE1}" srcOrd="0" destOrd="0" presId="urn:microsoft.com/office/officeart/2005/8/layout/hProcess9"/>
    <dgm:cxn modelId="{6FEEC4A3-AC57-42F3-AE11-718A6BCCC32A}" type="presParOf" srcId="{28C762FB-A683-4E6F-A5E0-75D03D1AB399}" destId="{6B17D864-D216-465C-B048-F2AE21196A0F}" srcOrd="1" destOrd="0" presId="urn:microsoft.com/office/officeart/2005/8/layout/hProcess9"/>
    <dgm:cxn modelId="{9920DC59-65F3-4011-96B5-5F9176D9D0A0}" type="presParOf" srcId="{6B17D864-D216-465C-B048-F2AE21196A0F}" destId="{489145BD-5370-4472-8DAD-8C47F309EC9D}" srcOrd="0" destOrd="0" presId="urn:microsoft.com/office/officeart/2005/8/layout/hProcess9"/>
    <dgm:cxn modelId="{A7B292F7-E3A8-4B23-BC4C-EA657754A607}" type="presParOf" srcId="{6B17D864-D216-465C-B048-F2AE21196A0F}" destId="{85C163C0-DAF0-459C-A4EC-F206D907D5F2}" srcOrd="1" destOrd="0" presId="urn:microsoft.com/office/officeart/2005/8/layout/hProcess9"/>
    <dgm:cxn modelId="{30F7F59B-81CF-47A4-9729-BA4FCFCD4031}" type="presParOf" srcId="{6B17D864-D216-465C-B048-F2AE21196A0F}" destId="{3648EB9A-7894-46D1-A9C5-88C9DCCA8A87}" srcOrd="2" destOrd="0" presId="urn:microsoft.com/office/officeart/2005/8/layout/hProcess9"/>
    <dgm:cxn modelId="{2B3A8F4F-D1C6-4F6C-B37C-8093BBE42B38}" type="presParOf" srcId="{6B17D864-D216-465C-B048-F2AE21196A0F}" destId="{86BD63DB-62B7-4687-B382-D5370795BF0B}" srcOrd="3" destOrd="0" presId="urn:microsoft.com/office/officeart/2005/8/layout/hProcess9"/>
    <dgm:cxn modelId="{551B2D23-7960-41C2-A921-51197BDBD602}" type="presParOf" srcId="{6B17D864-D216-465C-B048-F2AE21196A0F}" destId="{0B712E2D-7ABD-4829-BB71-63C400D7D29D}" srcOrd="4" destOrd="0" presId="urn:microsoft.com/office/officeart/2005/8/layout/hProcess9"/>
    <dgm:cxn modelId="{E27B24DF-4E5D-4215-BFA6-5EA1E1E9DF4C}" type="presParOf" srcId="{6B17D864-D216-465C-B048-F2AE21196A0F}" destId="{49DDBB1F-A680-4F53-BBD1-31246B86CBF5}" srcOrd="5" destOrd="0" presId="urn:microsoft.com/office/officeart/2005/8/layout/hProcess9"/>
    <dgm:cxn modelId="{8A14A799-C302-47BD-B168-0CCF08A52E7F}" type="presParOf" srcId="{6B17D864-D216-465C-B048-F2AE21196A0F}" destId="{D26A8BF8-E54E-4269-AD21-724688837FA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A9002D-D0FF-41AE-86C7-A1EAE9C9C67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CC89B7C-F12B-4655-8600-6DB75B98C97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rgbClr val="002060"/>
              </a:solidFill>
            </a:rPr>
            <a:t>Documentation contractuelle essentielle </a:t>
          </a:r>
          <a:r>
            <a:rPr lang="fr-FR" dirty="0">
              <a:solidFill>
                <a:srgbClr val="002060"/>
              </a:solidFill>
            </a:rPr>
            <a:t>pour déterminer la portée des engagements de l’installateur frigoriste et la nature des garanties et leur durée. </a:t>
          </a:r>
          <a:endParaRPr lang="en-US" dirty="0">
            <a:solidFill>
              <a:srgbClr val="002060"/>
            </a:solidFill>
          </a:endParaRPr>
        </a:p>
      </dgm:t>
    </dgm:pt>
    <dgm:pt modelId="{9F70A11A-818B-479B-916E-CF9BBE7B559C}" type="parTrans" cxnId="{91A7C88D-B7AF-48B6-8CA8-2A907C1B78D3}">
      <dgm:prSet/>
      <dgm:spPr/>
      <dgm:t>
        <a:bodyPr/>
        <a:lstStyle/>
        <a:p>
          <a:endParaRPr lang="en-US"/>
        </a:p>
      </dgm:t>
    </dgm:pt>
    <dgm:pt modelId="{35364737-E79B-4E5D-83C0-72F986C2BA7D}" type="sibTrans" cxnId="{91A7C88D-B7AF-48B6-8CA8-2A907C1B78D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E61360-9018-400E-BD26-0D9C9B51238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>
              <a:solidFill>
                <a:srgbClr val="002060"/>
              </a:solidFill>
            </a:rPr>
            <a:t>Déterminations claires du </a:t>
          </a:r>
          <a:r>
            <a:rPr lang="fr-FR" b="1" dirty="0">
              <a:solidFill>
                <a:srgbClr val="002060"/>
              </a:solidFill>
            </a:rPr>
            <a:t>cahier des charges </a:t>
          </a:r>
          <a:r>
            <a:rPr lang="fr-FR" dirty="0">
              <a:solidFill>
                <a:srgbClr val="002060"/>
              </a:solidFill>
            </a:rPr>
            <a:t>entre les divers intervenants. Permet de répartir les responsabilités en cas de problème. </a:t>
          </a:r>
          <a:endParaRPr lang="en-US" dirty="0">
            <a:solidFill>
              <a:srgbClr val="002060"/>
            </a:solidFill>
          </a:endParaRPr>
        </a:p>
      </dgm:t>
    </dgm:pt>
    <dgm:pt modelId="{B905FF12-40A6-41C8-A60F-802889A02624}" type="parTrans" cxnId="{3FAD3202-DCB0-47C4-96C9-4AF366D48E15}">
      <dgm:prSet/>
      <dgm:spPr/>
      <dgm:t>
        <a:bodyPr/>
        <a:lstStyle/>
        <a:p>
          <a:endParaRPr lang="en-US"/>
        </a:p>
      </dgm:t>
    </dgm:pt>
    <dgm:pt modelId="{F1A0A5EC-7739-404C-A4B9-EC5E76EF1CC0}" type="sibTrans" cxnId="{3FAD3202-DCB0-47C4-96C9-4AF366D48E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2417EF-4975-41FB-9FBA-BEFF741CE2C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>
              <a:solidFill>
                <a:srgbClr val="002060"/>
              </a:solidFill>
            </a:rPr>
            <a:t>Compte tenu des divers intervenants et dès lors que l’installateur frigoriste répond en première ligne, </a:t>
          </a:r>
          <a:r>
            <a:rPr lang="fr-FR" b="1" dirty="0">
              <a:solidFill>
                <a:srgbClr val="002060"/>
              </a:solidFill>
            </a:rPr>
            <a:t>coordonner les garanties </a:t>
          </a:r>
          <a:r>
            <a:rPr lang="fr-FR" dirty="0">
              <a:solidFill>
                <a:srgbClr val="002060"/>
              </a:solidFill>
            </a:rPr>
            <a:t>avec le fournisseur. </a:t>
          </a:r>
          <a:endParaRPr lang="en-US" dirty="0">
            <a:solidFill>
              <a:srgbClr val="002060"/>
            </a:solidFill>
          </a:endParaRPr>
        </a:p>
      </dgm:t>
    </dgm:pt>
    <dgm:pt modelId="{44A81B94-F13B-4D53-BD39-F222EE1E1F0E}" type="parTrans" cxnId="{F737FBC2-6880-4E02-A8AD-76843706D57B}">
      <dgm:prSet/>
      <dgm:spPr/>
      <dgm:t>
        <a:bodyPr/>
        <a:lstStyle/>
        <a:p>
          <a:endParaRPr lang="en-US"/>
        </a:p>
      </dgm:t>
    </dgm:pt>
    <dgm:pt modelId="{D8B4F0CF-A84C-43D6-A911-44486F628B2F}" type="sibTrans" cxnId="{F737FBC2-6880-4E02-A8AD-76843706D5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7EDE08-0E12-439A-A093-5E8D096A862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>
              <a:solidFill>
                <a:srgbClr val="002060"/>
              </a:solidFill>
            </a:rPr>
            <a:t>Préservation des </a:t>
          </a:r>
          <a:r>
            <a:rPr lang="fr-FR" b="1" dirty="0">
              <a:solidFill>
                <a:srgbClr val="002060"/>
              </a:solidFill>
            </a:rPr>
            <a:t>moyens de preuve </a:t>
          </a:r>
          <a:r>
            <a:rPr lang="fr-FR" dirty="0">
              <a:solidFill>
                <a:srgbClr val="002060"/>
              </a:solidFill>
            </a:rPr>
            <a:t>en cas de problèmes. Mise en œuvre d’expertise technique. </a:t>
          </a:r>
          <a:endParaRPr lang="en-US" dirty="0">
            <a:solidFill>
              <a:srgbClr val="002060"/>
            </a:solidFill>
          </a:endParaRPr>
        </a:p>
      </dgm:t>
    </dgm:pt>
    <dgm:pt modelId="{697F6D70-49CF-4F40-BF08-69239EFB599F}" type="parTrans" cxnId="{4E9F8600-BC1F-4E26-A42F-CE85BB9BE5FD}">
      <dgm:prSet/>
      <dgm:spPr/>
      <dgm:t>
        <a:bodyPr/>
        <a:lstStyle/>
        <a:p>
          <a:endParaRPr lang="en-US"/>
        </a:p>
      </dgm:t>
    </dgm:pt>
    <dgm:pt modelId="{3A2D5D7D-DC84-4462-8EA5-6039C352C9D1}" type="sibTrans" cxnId="{4E9F8600-BC1F-4E26-A42F-CE85BB9BE5FD}">
      <dgm:prSet/>
      <dgm:spPr/>
      <dgm:t>
        <a:bodyPr/>
        <a:lstStyle/>
        <a:p>
          <a:endParaRPr lang="en-US"/>
        </a:p>
      </dgm:t>
    </dgm:pt>
    <dgm:pt modelId="{C9607FB8-9172-470C-90DA-8C679314447C}" type="pres">
      <dgm:prSet presAssocID="{13A9002D-D0FF-41AE-86C7-A1EAE9C9C67F}" presName="root" presStyleCnt="0">
        <dgm:presLayoutVars>
          <dgm:dir/>
          <dgm:resizeHandles val="exact"/>
        </dgm:presLayoutVars>
      </dgm:prSet>
      <dgm:spPr/>
    </dgm:pt>
    <dgm:pt modelId="{590BA2D6-77CC-418D-9FF7-46654A2531D1}" type="pres">
      <dgm:prSet presAssocID="{13A9002D-D0FF-41AE-86C7-A1EAE9C9C67F}" presName="container" presStyleCnt="0">
        <dgm:presLayoutVars>
          <dgm:dir/>
          <dgm:resizeHandles val="exact"/>
        </dgm:presLayoutVars>
      </dgm:prSet>
      <dgm:spPr/>
    </dgm:pt>
    <dgm:pt modelId="{0E60C82B-5B1D-40A7-9857-5B927D27B09E}" type="pres">
      <dgm:prSet presAssocID="{7CC89B7C-F12B-4655-8600-6DB75B98C979}" presName="compNode" presStyleCnt="0"/>
      <dgm:spPr/>
    </dgm:pt>
    <dgm:pt modelId="{594B2AF3-D89D-4703-8B20-27482912367E}" type="pres">
      <dgm:prSet presAssocID="{7CC89B7C-F12B-4655-8600-6DB75B98C979}" presName="iconBgRect" presStyleLbl="bgShp" presStyleIdx="0" presStyleCnt="4"/>
      <dgm:spPr>
        <a:solidFill>
          <a:schemeClr val="accent1"/>
        </a:solidFill>
      </dgm:spPr>
    </dgm:pt>
    <dgm:pt modelId="{C9E1B477-7193-40E5-9915-6AB5DD186873}" type="pres">
      <dgm:prSet presAssocID="{7CC89B7C-F12B-4655-8600-6DB75B98C9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B09A0519-425B-4A04-A59F-44D8F14CAEF5}" type="pres">
      <dgm:prSet presAssocID="{7CC89B7C-F12B-4655-8600-6DB75B98C979}" presName="spaceRect" presStyleCnt="0"/>
      <dgm:spPr/>
    </dgm:pt>
    <dgm:pt modelId="{542045DB-8078-40A6-96B9-012361A41DB8}" type="pres">
      <dgm:prSet presAssocID="{7CC89B7C-F12B-4655-8600-6DB75B98C979}" presName="textRect" presStyleLbl="revTx" presStyleIdx="0" presStyleCnt="4">
        <dgm:presLayoutVars>
          <dgm:chMax val="1"/>
          <dgm:chPref val="1"/>
        </dgm:presLayoutVars>
      </dgm:prSet>
      <dgm:spPr/>
    </dgm:pt>
    <dgm:pt modelId="{2415C161-2ED3-434D-B8D7-633600DF0A69}" type="pres">
      <dgm:prSet presAssocID="{35364737-E79B-4E5D-83C0-72F986C2BA7D}" presName="sibTrans" presStyleLbl="sibTrans2D1" presStyleIdx="0" presStyleCnt="0"/>
      <dgm:spPr/>
    </dgm:pt>
    <dgm:pt modelId="{4894AD7A-1818-4D41-A926-FFEBD7C30581}" type="pres">
      <dgm:prSet presAssocID="{7AE61360-9018-400E-BD26-0D9C9B512389}" presName="compNode" presStyleCnt="0"/>
      <dgm:spPr/>
    </dgm:pt>
    <dgm:pt modelId="{82AF2FF7-8663-48A3-A885-A97EFA7541E8}" type="pres">
      <dgm:prSet presAssocID="{7AE61360-9018-400E-BD26-0D9C9B512389}" presName="iconBgRect" presStyleLbl="bgShp" presStyleIdx="1" presStyleCnt="4"/>
      <dgm:spPr>
        <a:solidFill>
          <a:schemeClr val="accent1"/>
        </a:solidFill>
      </dgm:spPr>
    </dgm:pt>
    <dgm:pt modelId="{7D70E652-B5A3-44C6-90E0-14B58EFBD469}" type="pres">
      <dgm:prSet presAssocID="{7AE61360-9018-400E-BD26-0D9C9B5123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2B107844-A820-41ED-A358-A0BA2025C923}" type="pres">
      <dgm:prSet presAssocID="{7AE61360-9018-400E-BD26-0D9C9B512389}" presName="spaceRect" presStyleCnt="0"/>
      <dgm:spPr/>
    </dgm:pt>
    <dgm:pt modelId="{327A4A3A-DBE1-4E5E-B368-F409E1CD9657}" type="pres">
      <dgm:prSet presAssocID="{7AE61360-9018-400E-BD26-0D9C9B512389}" presName="textRect" presStyleLbl="revTx" presStyleIdx="1" presStyleCnt="4">
        <dgm:presLayoutVars>
          <dgm:chMax val="1"/>
          <dgm:chPref val="1"/>
        </dgm:presLayoutVars>
      </dgm:prSet>
      <dgm:spPr/>
    </dgm:pt>
    <dgm:pt modelId="{962E3044-CEFC-4DA2-AA87-2C49FE09D5E2}" type="pres">
      <dgm:prSet presAssocID="{F1A0A5EC-7739-404C-A4B9-EC5E76EF1CC0}" presName="sibTrans" presStyleLbl="sibTrans2D1" presStyleIdx="0" presStyleCnt="0"/>
      <dgm:spPr/>
    </dgm:pt>
    <dgm:pt modelId="{D41F7D38-57B9-45B3-9E3E-BD7708716685}" type="pres">
      <dgm:prSet presAssocID="{9C2417EF-4975-41FB-9FBA-BEFF741CE2CD}" presName="compNode" presStyleCnt="0"/>
      <dgm:spPr/>
    </dgm:pt>
    <dgm:pt modelId="{70286E45-39AD-45E7-B3B7-FF91F1B5F922}" type="pres">
      <dgm:prSet presAssocID="{9C2417EF-4975-41FB-9FBA-BEFF741CE2CD}" presName="iconBgRect" presStyleLbl="bgShp" presStyleIdx="2" presStyleCnt="4"/>
      <dgm:spPr>
        <a:solidFill>
          <a:schemeClr val="accent1"/>
        </a:solidFill>
      </dgm:spPr>
    </dgm:pt>
    <dgm:pt modelId="{36FE0F9C-92D5-4113-880C-B8AD77BB79D7}" type="pres">
      <dgm:prSet presAssocID="{9C2417EF-4975-41FB-9FBA-BEFF741CE2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8897FF37-7830-49F7-83C9-0FD79F01AF90}" type="pres">
      <dgm:prSet presAssocID="{9C2417EF-4975-41FB-9FBA-BEFF741CE2CD}" presName="spaceRect" presStyleCnt="0"/>
      <dgm:spPr/>
    </dgm:pt>
    <dgm:pt modelId="{3EE07F2A-F98A-4F6F-A925-717261082C46}" type="pres">
      <dgm:prSet presAssocID="{9C2417EF-4975-41FB-9FBA-BEFF741CE2CD}" presName="textRect" presStyleLbl="revTx" presStyleIdx="2" presStyleCnt="4">
        <dgm:presLayoutVars>
          <dgm:chMax val="1"/>
          <dgm:chPref val="1"/>
        </dgm:presLayoutVars>
      </dgm:prSet>
      <dgm:spPr/>
    </dgm:pt>
    <dgm:pt modelId="{7F9372EA-B388-49DA-9290-50B179076748}" type="pres">
      <dgm:prSet presAssocID="{D8B4F0CF-A84C-43D6-A911-44486F628B2F}" presName="sibTrans" presStyleLbl="sibTrans2D1" presStyleIdx="0" presStyleCnt="0"/>
      <dgm:spPr/>
    </dgm:pt>
    <dgm:pt modelId="{79BFD3B7-55BA-4BA5-8E83-C9CB9EFBD1E0}" type="pres">
      <dgm:prSet presAssocID="{0C7EDE08-0E12-439A-A093-5E8D096A862B}" presName="compNode" presStyleCnt="0"/>
      <dgm:spPr/>
    </dgm:pt>
    <dgm:pt modelId="{8839AAB1-8B27-497C-A95B-1C0E39BD7A26}" type="pres">
      <dgm:prSet presAssocID="{0C7EDE08-0E12-439A-A093-5E8D096A862B}" presName="iconBgRect" presStyleLbl="bgShp" presStyleIdx="3" presStyleCnt="4"/>
      <dgm:spPr>
        <a:solidFill>
          <a:schemeClr val="accent1"/>
        </a:solidFill>
      </dgm:spPr>
    </dgm:pt>
    <dgm:pt modelId="{CADA39C5-D952-4E15-9AB7-06AA346378DA}" type="pres">
      <dgm:prSet presAssocID="{0C7EDE08-0E12-439A-A093-5E8D096A86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ge"/>
        </a:ext>
      </dgm:extLst>
    </dgm:pt>
    <dgm:pt modelId="{E0868CB7-3C3E-405D-9958-691F54E865BE}" type="pres">
      <dgm:prSet presAssocID="{0C7EDE08-0E12-439A-A093-5E8D096A862B}" presName="spaceRect" presStyleCnt="0"/>
      <dgm:spPr/>
    </dgm:pt>
    <dgm:pt modelId="{A329295D-0B3A-40BC-9C67-41375C5A50A1}" type="pres">
      <dgm:prSet presAssocID="{0C7EDE08-0E12-439A-A093-5E8D096A86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E9F8600-BC1F-4E26-A42F-CE85BB9BE5FD}" srcId="{13A9002D-D0FF-41AE-86C7-A1EAE9C9C67F}" destId="{0C7EDE08-0E12-439A-A093-5E8D096A862B}" srcOrd="3" destOrd="0" parTransId="{697F6D70-49CF-4F40-BF08-69239EFB599F}" sibTransId="{3A2D5D7D-DC84-4462-8EA5-6039C352C9D1}"/>
    <dgm:cxn modelId="{3FAD3202-DCB0-47C4-96C9-4AF366D48E15}" srcId="{13A9002D-D0FF-41AE-86C7-A1EAE9C9C67F}" destId="{7AE61360-9018-400E-BD26-0D9C9B512389}" srcOrd="1" destOrd="0" parTransId="{B905FF12-40A6-41C8-A60F-802889A02624}" sibTransId="{F1A0A5EC-7739-404C-A4B9-EC5E76EF1CC0}"/>
    <dgm:cxn modelId="{1EF8D40B-C0D3-490D-BD21-98E7CC715E80}" type="presOf" srcId="{F1A0A5EC-7739-404C-A4B9-EC5E76EF1CC0}" destId="{962E3044-CEFC-4DA2-AA87-2C49FE09D5E2}" srcOrd="0" destOrd="0" presId="urn:microsoft.com/office/officeart/2018/2/layout/IconCircleList"/>
    <dgm:cxn modelId="{2BD6552A-B047-4F17-8A3D-7985EA237DDD}" type="presOf" srcId="{7CC89B7C-F12B-4655-8600-6DB75B98C979}" destId="{542045DB-8078-40A6-96B9-012361A41DB8}" srcOrd="0" destOrd="0" presId="urn:microsoft.com/office/officeart/2018/2/layout/IconCircleList"/>
    <dgm:cxn modelId="{CD383786-5AD0-43F6-91F6-6FE724599379}" type="presOf" srcId="{D8B4F0CF-A84C-43D6-A911-44486F628B2F}" destId="{7F9372EA-B388-49DA-9290-50B179076748}" srcOrd="0" destOrd="0" presId="urn:microsoft.com/office/officeart/2018/2/layout/IconCircleList"/>
    <dgm:cxn modelId="{44935186-921C-43C8-9C5C-1C886EEFF028}" type="presOf" srcId="{9C2417EF-4975-41FB-9FBA-BEFF741CE2CD}" destId="{3EE07F2A-F98A-4F6F-A925-717261082C46}" srcOrd="0" destOrd="0" presId="urn:microsoft.com/office/officeart/2018/2/layout/IconCircleList"/>
    <dgm:cxn modelId="{91A7C88D-B7AF-48B6-8CA8-2A907C1B78D3}" srcId="{13A9002D-D0FF-41AE-86C7-A1EAE9C9C67F}" destId="{7CC89B7C-F12B-4655-8600-6DB75B98C979}" srcOrd="0" destOrd="0" parTransId="{9F70A11A-818B-479B-916E-CF9BBE7B559C}" sibTransId="{35364737-E79B-4E5D-83C0-72F986C2BA7D}"/>
    <dgm:cxn modelId="{F737FBC2-6880-4E02-A8AD-76843706D57B}" srcId="{13A9002D-D0FF-41AE-86C7-A1EAE9C9C67F}" destId="{9C2417EF-4975-41FB-9FBA-BEFF741CE2CD}" srcOrd="2" destOrd="0" parTransId="{44A81B94-F13B-4D53-BD39-F222EE1E1F0E}" sibTransId="{D8B4F0CF-A84C-43D6-A911-44486F628B2F}"/>
    <dgm:cxn modelId="{E534F8C3-FCFD-4082-AD8F-CC3A8B320AE6}" type="presOf" srcId="{13A9002D-D0FF-41AE-86C7-A1EAE9C9C67F}" destId="{C9607FB8-9172-470C-90DA-8C679314447C}" srcOrd="0" destOrd="0" presId="urn:microsoft.com/office/officeart/2018/2/layout/IconCircleList"/>
    <dgm:cxn modelId="{C20F8EC5-6647-408D-BC87-308931A5DB74}" type="presOf" srcId="{35364737-E79B-4E5D-83C0-72F986C2BA7D}" destId="{2415C161-2ED3-434D-B8D7-633600DF0A69}" srcOrd="0" destOrd="0" presId="urn:microsoft.com/office/officeart/2018/2/layout/IconCircleList"/>
    <dgm:cxn modelId="{23A490E8-C21D-43FD-91F3-D21C7A59C4DC}" type="presOf" srcId="{7AE61360-9018-400E-BD26-0D9C9B512389}" destId="{327A4A3A-DBE1-4E5E-B368-F409E1CD9657}" srcOrd="0" destOrd="0" presId="urn:microsoft.com/office/officeart/2018/2/layout/IconCircleList"/>
    <dgm:cxn modelId="{1F644EF2-E226-460F-9B35-4C1375AFB2DF}" type="presOf" srcId="{0C7EDE08-0E12-439A-A093-5E8D096A862B}" destId="{A329295D-0B3A-40BC-9C67-41375C5A50A1}" srcOrd="0" destOrd="0" presId="urn:microsoft.com/office/officeart/2018/2/layout/IconCircleList"/>
    <dgm:cxn modelId="{0CFED029-204B-479A-9FCA-D114BFDC90D0}" type="presParOf" srcId="{C9607FB8-9172-470C-90DA-8C679314447C}" destId="{590BA2D6-77CC-418D-9FF7-46654A2531D1}" srcOrd="0" destOrd="0" presId="urn:microsoft.com/office/officeart/2018/2/layout/IconCircleList"/>
    <dgm:cxn modelId="{6D733895-948C-4873-930F-0E5A6ABECEF0}" type="presParOf" srcId="{590BA2D6-77CC-418D-9FF7-46654A2531D1}" destId="{0E60C82B-5B1D-40A7-9857-5B927D27B09E}" srcOrd="0" destOrd="0" presId="urn:microsoft.com/office/officeart/2018/2/layout/IconCircleList"/>
    <dgm:cxn modelId="{D4E3166D-47D2-4258-B963-7BF917A49C09}" type="presParOf" srcId="{0E60C82B-5B1D-40A7-9857-5B927D27B09E}" destId="{594B2AF3-D89D-4703-8B20-27482912367E}" srcOrd="0" destOrd="0" presId="urn:microsoft.com/office/officeart/2018/2/layout/IconCircleList"/>
    <dgm:cxn modelId="{7B422954-C583-4050-8A6D-C4D8F1EDB165}" type="presParOf" srcId="{0E60C82B-5B1D-40A7-9857-5B927D27B09E}" destId="{C9E1B477-7193-40E5-9915-6AB5DD186873}" srcOrd="1" destOrd="0" presId="urn:microsoft.com/office/officeart/2018/2/layout/IconCircleList"/>
    <dgm:cxn modelId="{79B35830-51A2-4B84-814D-2F4A4020FD56}" type="presParOf" srcId="{0E60C82B-5B1D-40A7-9857-5B927D27B09E}" destId="{B09A0519-425B-4A04-A59F-44D8F14CAEF5}" srcOrd="2" destOrd="0" presId="urn:microsoft.com/office/officeart/2018/2/layout/IconCircleList"/>
    <dgm:cxn modelId="{F6D73B00-49A6-4409-8B21-A86CE3CDE4D1}" type="presParOf" srcId="{0E60C82B-5B1D-40A7-9857-5B927D27B09E}" destId="{542045DB-8078-40A6-96B9-012361A41DB8}" srcOrd="3" destOrd="0" presId="urn:microsoft.com/office/officeart/2018/2/layout/IconCircleList"/>
    <dgm:cxn modelId="{50C37ED5-85DB-4D58-9AAD-54FB4BF928AA}" type="presParOf" srcId="{590BA2D6-77CC-418D-9FF7-46654A2531D1}" destId="{2415C161-2ED3-434D-B8D7-633600DF0A69}" srcOrd="1" destOrd="0" presId="urn:microsoft.com/office/officeart/2018/2/layout/IconCircleList"/>
    <dgm:cxn modelId="{D246D7DB-8061-492D-9AE9-FD61C71A226B}" type="presParOf" srcId="{590BA2D6-77CC-418D-9FF7-46654A2531D1}" destId="{4894AD7A-1818-4D41-A926-FFEBD7C30581}" srcOrd="2" destOrd="0" presId="urn:microsoft.com/office/officeart/2018/2/layout/IconCircleList"/>
    <dgm:cxn modelId="{1C734BB7-7E1C-4A05-908F-55CF8AF7FE2B}" type="presParOf" srcId="{4894AD7A-1818-4D41-A926-FFEBD7C30581}" destId="{82AF2FF7-8663-48A3-A885-A97EFA7541E8}" srcOrd="0" destOrd="0" presId="urn:microsoft.com/office/officeart/2018/2/layout/IconCircleList"/>
    <dgm:cxn modelId="{89DF884E-B321-4D25-8387-0653388733A0}" type="presParOf" srcId="{4894AD7A-1818-4D41-A926-FFEBD7C30581}" destId="{7D70E652-B5A3-44C6-90E0-14B58EFBD469}" srcOrd="1" destOrd="0" presId="urn:microsoft.com/office/officeart/2018/2/layout/IconCircleList"/>
    <dgm:cxn modelId="{EA3A1D60-3072-4957-8711-21CC4A33397A}" type="presParOf" srcId="{4894AD7A-1818-4D41-A926-FFEBD7C30581}" destId="{2B107844-A820-41ED-A358-A0BA2025C923}" srcOrd="2" destOrd="0" presId="urn:microsoft.com/office/officeart/2018/2/layout/IconCircleList"/>
    <dgm:cxn modelId="{7CC2ABFC-7A9B-4B4A-86B1-26119872FD07}" type="presParOf" srcId="{4894AD7A-1818-4D41-A926-FFEBD7C30581}" destId="{327A4A3A-DBE1-4E5E-B368-F409E1CD9657}" srcOrd="3" destOrd="0" presId="urn:microsoft.com/office/officeart/2018/2/layout/IconCircleList"/>
    <dgm:cxn modelId="{59328F39-9645-429D-8133-ABBFFC958049}" type="presParOf" srcId="{590BA2D6-77CC-418D-9FF7-46654A2531D1}" destId="{962E3044-CEFC-4DA2-AA87-2C49FE09D5E2}" srcOrd="3" destOrd="0" presId="urn:microsoft.com/office/officeart/2018/2/layout/IconCircleList"/>
    <dgm:cxn modelId="{224178DD-66E9-4A01-9B6B-51B7A3ACC166}" type="presParOf" srcId="{590BA2D6-77CC-418D-9FF7-46654A2531D1}" destId="{D41F7D38-57B9-45B3-9E3E-BD7708716685}" srcOrd="4" destOrd="0" presId="urn:microsoft.com/office/officeart/2018/2/layout/IconCircleList"/>
    <dgm:cxn modelId="{3EF12EF8-E357-485E-AAB1-D4CF50AF9A37}" type="presParOf" srcId="{D41F7D38-57B9-45B3-9E3E-BD7708716685}" destId="{70286E45-39AD-45E7-B3B7-FF91F1B5F922}" srcOrd="0" destOrd="0" presId="urn:microsoft.com/office/officeart/2018/2/layout/IconCircleList"/>
    <dgm:cxn modelId="{1558648C-2471-49B2-A6B2-BA5864A03C36}" type="presParOf" srcId="{D41F7D38-57B9-45B3-9E3E-BD7708716685}" destId="{36FE0F9C-92D5-4113-880C-B8AD77BB79D7}" srcOrd="1" destOrd="0" presId="urn:microsoft.com/office/officeart/2018/2/layout/IconCircleList"/>
    <dgm:cxn modelId="{1BDFC250-BC76-4D8A-B29A-73445F6207C1}" type="presParOf" srcId="{D41F7D38-57B9-45B3-9E3E-BD7708716685}" destId="{8897FF37-7830-49F7-83C9-0FD79F01AF90}" srcOrd="2" destOrd="0" presId="urn:microsoft.com/office/officeart/2018/2/layout/IconCircleList"/>
    <dgm:cxn modelId="{4AF57CA9-5CAB-49E3-B1D1-1C5EF9BDA2F6}" type="presParOf" srcId="{D41F7D38-57B9-45B3-9E3E-BD7708716685}" destId="{3EE07F2A-F98A-4F6F-A925-717261082C46}" srcOrd="3" destOrd="0" presId="urn:microsoft.com/office/officeart/2018/2/layout/IconCircleList"/>
    <dgm:cxn modelId="{58F649F8-4137-41E7-B64F-7E4C11D52540}" type="presParOf" srcId="{590BA2D6-77CC-418D-9FF7-46654A2531D1}" destId="{7F9372EA-B388-49DA-9290-50B179076748}" srcOrd="5" destOrd="0" presId="urn:microsoft.com/office/officeart/2018/2/layout/IconCircleList"/>
    <dgm:cxn modelId="{4A5DAB19-B25B-4A00-8D24-C9D30D59B0DF}" type="presParOf" srcId="{590BA2D6-77CC-418D-9FF7-46654A2531D1}" destId="{79BFD3B7-55BA-4BA5-8E83-C9CB9EFBD1E0}" srcOrd="6" destOrd="0" presId="urn:microsoft.com/office/officeart/2018/2/layout/IconCircleList"/>
    <dgm:cxn modelId="{52B20442-CDF3-48E7-99DE-1FA1C7F994E7}" type="presParOf" srcId="{79BFD3B7-55BA-4BA5-8E83-C9CB9EFBD1E0}" destId="{8839AAB1-8B27-497C-A95B-1C0E39BD7A26}" srcOrd="0" destOrd="0" presId="urn:microsoft.com/office/officeart/2018/2/layout/IconCircleList"/>
    <dgm:cxn modelId="{0E296F93-EF22-44C0-8C72-FE4C86864AEC}" type="presParOf" srcId="{79BFD3B7-55BA-4BA5-8E83-C9CB9EFBD1E0}" destId="{CADA39C5-D952-4E15-9AB7-06AA346378DA}" srcOrd="1" destOrd="0" presId="urn:microsoft.com/office/officeart/2018/2/layout/IconCircleList"/>
    <dgm:cxn modelId="{62B369B0-CA68-473D-90DD-45688303796A}" type="presParOf" srcId="{79BFD3B7-55BA-4BA5-8E83-C9CB9EFBD1E0}" destId="{E0868CB7-3C3E-405D-9958-691F54E865BE}" srcOrd="2" destOrd="0" presId="urn:microsoft.com/office/officeart/2018/2/layout/IconCircleList"/>
    <dgm:cxn modelId="{5E061D50-6B35-4A64-8876-5C456A016F84}" type="presParOf" srcId="{79BFD3B7-55BA-4BA5-8E83-C9CB9EFBD1E0}" destId="{A329295D-0B3A-40BC-9C67-41375C5A50A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45559-912A-476B-A5CB-425445E430E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D47CBA-419F-4A32-B0C5-9226E2C6B7E7}">
      <dgm:prSet/>
      <dgm:spPr/>
      <dgm:t>
        <a:bodyPr/>
        <a:lstStyle/>
        <a:p>
          <a:r>
            <a:rPr lang="fr-FR" dirty="0"/>
            <a:t>Maître de l’ouvrage - propriétaire du bâtiment</a:t>
          </a:r>
          <a:endParaRPr lang="en-US" dirty="0"/>
        </a:p>
      </dgm:t>
    </dgm:pt>
    <dgm:pt modelId="{0F18243E-32EF-4107-8AD6-5D62DB634408}" type="parTrans" cxnId="{6EE0CDBA-A316-4AD0-AD6D-1020F91CA0F6}">
      <dgm:prSet/>
      <dgm:spPr/>
      <dgm:t>
        <a:bodyPr/>
        <a:lstStyle/>
        <a:p>
          <a:endParaRPr lang="en-US"/>
        </a:p>
      </dgm:t>
    </dgm:pt>
    <dgm:pt modelId="{A5842A7F-8447-4300-B438-C8FFBCA018F4}" type="sibTrans" cxnId="{6EE0CDBA-A316-4AD0-AD6D-1020F91CA0F6}">
      <dgm:prSet/>
      <dgm:spPr/>
      <dgm:t>
        <a:bodyPr/>
        <a:lstStyle/>
        <a:p>
          <a:endParaRPr lang="en-US"/>
        </a:p>
      </dgm:t>
    </dgm:pt>
    <dgm:pt modelId="{EC944CBA-3B29-4500-9B62-898AD3440F94}">
      <dgm:prSet/>
      <dgm:spPr/>
      <dgm:t>
        <a:bodyPr/>
        <a:lstStyle/>
        <a:p>
          <a:r>
            <a:rPr lang="fr-FR" dirty="0"/>
            <a:t>Installateur frigoriste</a:t>
          </a:r>
          <a:endParaRPr lang="en-US" dirty="0"/>
        </a:p>
      </dgm:t>
    </dgm:pt>
    <dgm:pt modelId="{B6C47B3F-6126-4AAA-B6DB-B7CFEB7B571C}" type="parTrans" cxnId="{EAA79AB6-8826-4460-BB1F-2883A7DB1475}">
      <dgm:prSet/>
      <dgm:spPr/>
      <dgm:t>
        <a:bodyPr/>
        <a:lstStyle/>
        <a:p>
          <a:endParaRPr lang="en-US"/>
        </a:p>
      </dgm:t>
    </dgm:pt>
    <dgm:pt modelId="{A86D2271-798B-4DFE-9B2D-E231E1AB9568}" type="sibTrans" cxnId="{EAA79AB6-8826-4460-BB1F-2883A7DB1475}">
      <dgm:prSet/>
      <dgm:spPr/>
      <dgm:t>
        <a:bodyPr/>
        <a:lstStyle/>
        <a:p>
          <a:endParaRPr lang="en-US"/>
        </a:p>
      </dgm:t>
    </dgm:pt>
    <dgm:pt modelId="{03EC97C9-A858-4D61-84DF-6C8B91B88A9C}">
      <dgm:prSet/>
      <dgm:spPr/>
      <dgm:t>
        <a:bodyPr/>
        <a:lstStyle/>
        <a:p>
          <a:r>
            <a:rPr lang="fr-FR" dirty="0"/>
            <a:t>Fournisseur</a:t>
          </a:r>
          <a:endParaRPr lang="en-US" dirty="0"/>
        </a:p>
      </dgm:t>
    </dgm:pt>
    <dgm:pt modelId="{8FD9643C-E4FD-4E3D-963E-2695B0198F2D}" type="parTrans" cxnId="{5581A881-6BD2-44DA-B3DA-2671694EA83C}">
      <dgm:prSet/>
      <dgm:spPr/>
      <dgm:t>
        <a:bodyPr/>
        <a:lstStyle/>
        <a:p>
          <a:endParaRPr lang="en-US"/>
        </a:p>
      </dgm:t>
    </dgm:pt>
    <dgm:pt modelId="{A184CA4B-589A-4529-BC31-51CED96D49BB}" type="sibTrans" cxnId="{5581A881-6BD2-44DA-B3DA-2671694EA83C}">
      <dgm:prSet/>
      <dgm:spPr/>
      <dgm:t>
        <a:bodyPr/>
        <a:lstStyle/>
        <a:p>
          <a:endParaRPr lang="en-US"/>
        </a:p>
      </dgm:t>
    </dgm:pt>
    <dgm:pt modelId="{EF5834C0-FFD4-4D59-81B4-B14982ADD088}">
      <dgm:prSet/>
      <dgm:spPr/>
      <dgm:t>
        <a:bodyPr/>
        <a:lstStyle/>
        <a:p>
          <a:r>
            <a:rPr lang="fr-FR" dirty="0"/>
            <a:t>Bureau technique spécialisé</a:t>
          </a:r>
          <a:endParaRPr lang="en-US" dirty="0"/>
        </a:p>
      </dgm:t>
    </dgm:pt>
    <dgm:pt modelId="{5E731238-FFDD-4A30-B756-5EE0DF9C9353}" type="parTrans" cxnId="{5189944A-75C3-405E-8EF9-D80C437D1163}">
      <dgm:prSet/>
      <dgm:spPr/>
      <dgm:t>
        <a:bodyPr/>
        <a:lstStyle/>
        <a:p>
          <a:endParaRPr lang="en-US"/>
        </a:p>
      </dgm:t>
    </dgm:pt>
    <dgm:pt modelId="{D42172A0-7EB0-4447-8D54-9B3CDB241264}" type="sibTrans" cxnId="{5189944A-75C3-405E-8EF9-D80C437D1163}">
      <dgm:prSet/>
      <dgm:spPr/>
      <dgm:t>
        <a:bodyPr/>
        <a:lstStyle/>
        <a:p>
          <a:endParaRPr lang="en-US"/>
        </a:p>
      </dgm:t>
    </dgm:pt>
    <dgm:pt modelId="{EFD76FF7-D0D5-492E-BCB0-150B9EC32261}">
      <dgm:prSet/>
      <dgm:spPr/>
      <dgm:t>
        <a:bodyPr/>
        <a:lstStyle/>
        <a:p>
          <a:r>
            <a:rPr lang="fr-FR"/>
            <a:t>Architectes</a:t>
          </a:r>
          <a:endParaRPr lang="en-US"/>
        </a:p>
      </dgm:t>
    </dgm:pt>
    <dgm:pt modelId="{30DEB75A-957E-4C38-88E4-C6D2B22FE679}" type="parTrans" cxnId="{DFA4ACD4-57C5-4084-8A46-8596D2D03BFB}">
      <dgm:prSet/>
      <dgm:spPr/>
      <dgm:t>
        <a:bodyPr/>
        <a:lstStyle/>
        <a:p>
          <a:endParaRPr lang="en-US"/>
        </a:p>
      </dgm:t>
    </dgm:pt>
    <dgm:pt modelId="{7C55D8E6-C513-4C7D-8583-BE7EFA09AC44}" type="sibTrans" cxnId="{DFA4ACD4-57C5-4084-8A46-8596D2D03BFB}">
      <dgm:prSet/>
      <dgm:spPr/>
      <dgm:t>
        <a:bodyPr/>
        <a:lstStyle/>
        <a:p>
          <a:endParaRPr lang="en-US"/>
        </a:p>
      </dgm:t>
    </dgm:pt>
    <dgm:pt modelId="{92C1056B-83D3-4568-A789-530DFC5B66CA}">
      <dgm:prSet/>
      <dgm:spPr/>
      <dgm:t>
        <a:bodyPr/>
        <a:lstStyle/>
        <a:p>
          <a:r>
            <a:rPr lang="fr-FR" dirty="0"/>
            <a:t>Sanitaires</a:t>
          </a:r>
          <a:endParaRPr lang="en-US" dirty="0"/>
        </a:p>
      </dgm:t>
    </dgm:pt>
    <dgm:pt modelId="{8383D9FC-F88C-4286-901E-BDFED1C74F72}" type="parTrans" cxnId="{333AECB3-87F2-460D-8CA8-D90D47683585}">
      <dgm:prSet/>
      <dgm:spPr/>
      <dgm:t>
        <a:bodyPr/>
        <a:lstStyle/>
        <a:p>
          <a:endParaRPr lang="en-US"/>
        </a:p>
      </dgm:t>
    </dgm:pt>
    <dgm:pt modelId="{912176F2-BEE1-416F-A296-FF670AB04DB8}" type="sibTrans" cxnId="{333AECB3-87F2-460D-8CA8-D90D47683585}">
      <dgm:prSet/>
      <dgm:spPr/>
      <dgm:t>
        <a:bodyPr/>
        <a:lstStyle/>
        <a:p>
          <a:endParaRPr lang="en-US"/>
        </a:p>
      </dgm:t>
    </dgm:pt>
    <dgm:pt modelId="{D23BC784-EFA7-40B2-B7EE-FD2B9DC1011C}">
      <dgm:prSet/>
      <dgm:spPr/>
      <dgm:t>
        <a:bodyPr/>
        <a:lstStyle/>
        <a:p>
          <a:r>
            <a:rPr lang="fr-FR" dirty="0"/>
            <a:t>Maçons</a:t>
          </a:r>
          <a:endParaRPr lang="en-US" dirty="0"/>
        </a:p>
      </dgm:t>
    </dgm:pt>
    <dgm:pt modelId="{CFE55D6B-1DC7-4272-9285-8627DB268CD2}" type="parTrans" cxnId="{FD9EEACC-7551-4F29-9723-AD3E397170FB}">
      <dgm:prSet/>
      <dgm:spPr/>
      <dgm:t>
        <a:bodyPr/>
        <a:lstStyle/>
        <a:p>
          <a:endParaRPr lang="en-US"/>
        </a:p>
      </dgm:t>
    </dgm:pt>
    <dgm:pt modelId="{21D5FD4B-4D13-40FE-B21A-5DB22E2DD032}" type="sibTrans" cxnId="{FD9EEACC-7551-4F29-9723-AD3E397170FB}">
      <dgm:prSet/>
      <dgm:spPr/>
      <dgm:t>
        <a:bodyPr/>
        <a:lstStyle/>
        <a:p>
          <a:endParaRPr lang="en-US"/>
        </a:p>
      </dgm:t>
    </dgm:pt>
    <dgm:pt modelId="{E23C6F84-5F41-4B09-896B-530160370800}">
      <dgm:prSet/>
      <dgm:spPr/>
      <dgm:t>
        <a:bodyPr/>
        <a:lstStyle/>
        <a:p>
          <a:r>
            <a:rPr lang="fr-FR" dirty="0"/>
            <a:t>Electriciens</a:t>
          </a:r>
          <a:endParaRPr lang="en-US" dirty="0"/>
        </a:p>
      </dgm:t>
    </dgm:pt>
    <dgm:pt modelId="{1C4B17CA-DFD7-43F8-AE23-2605AB5E5677}" type="parTrans" cxnId="{3C873E23-F503-4F68-8875-222A3577E913}">
      <dgm:prSet/>
      <dgm:spPr/>
      <dgm:t>
        <a:bodyPr/>
        <a:lstStyle/>
        <a:p>
          <a:endParaRPr lang="en-US"/>
        </a:p>
      </dgm:t>
    </dgm:pt>
    <dgm:pt modelId="{6C3CA2A8-42E8-499F-88A5-9F7932D59ED0}" type="sibTrans" cxnId="{3C873E23-F503-4F68-8875-222A3577E913}">
      <dgm:prSet/>
      <dgm:spPr/>
      <dgm:t>
        <a:bodyPr/>
        <a:lstStyle/>
        <a:p>
          <a:endParaRPr lang="en-US"/>
        </a:p>
      </dgm:t>
    </dgm:pt>
    <dgm:pt modelId="{6F70A357-BFE2-475C-B103-52A9FE4B83A8}">
      <dgm:prSet/>
      <dgm:spPr/>
      <dgm:t>
        <a:bodyPr/>
        <a:lstStyle/>
        <a:p>
          <a:r>
            <a:rPr lang="fr-FR" dirty="0"/>
            <a:t>Etat –canton/commune</a:t>
          </a:r>
          <a:endParaRPr lang="en-US" dirty="0"/>
        </a:p>
      </dgm:t>
    </dgm:pt>
    <dgm:pt modelId="{F0B59D71-E85E-4DFB-9FF5-4CABE19FDBFF}" type="parTrans" cxnId="{D6A7A199-F97B-48C3-8D30-E4511E83E645}">
      <dgm:prSet/>
      <dgm:spPr/>
      <dgm:t>
        <a:bodyPr/>
        <a:lstStyle/>
        <a:p>
          <a:endParaRPr lang="en-US"/>
        </a:p>
      </dgm:t>
    </dgm:pt>
    <dgm:pt modelId="{2E6A530B-A896-4697-A3E0-99AD58262DFE}" type="sibTrans" cxnId="{D6A7A199-F97B-48C3-8D30-E4511E83E645}">
      <dgm:prSet/>
      <dgm:spPr/>
      <dgm:t>
        <a:bodyPr/>
        <a:lstStyle/>
        <a:p>
          <a:endParaRPr lang="en-US"/>
        </a:p>
      </dgm:t>
    </dgm:pt>
    <dgm:pt modelId="{53DDBE13-B3A4-462B-8D63-817F8D841A77}" type="pres">
      <dgm:prSet presAssocID="{46745559-912A-476B-A5CB-425445E430E6}" presName="diagram" presStyleCnt="0">
        <dgm:presLayoutVars>
          <dgm:dir/>
          <dgm:resizeHandles val="exact"/>
        </dgm:presLayoutVars>
      </dgm:prSet>
      <dgm:spPr/>
    </dgm:pt>
    <dgm:pt modelId="{6EF9959C-8E9C-433B-8E25-94DC8C4EECE6}" type="pres">
      <dgm:prSet presAssocID="{AAD47CBA-419F-4A32-B0C5-9226E2C6B7E7}" presName="node" presStyleLbl="node1" presStyleIdx="0" presStyleCnt="9">
        <dgm:presLayoutVars>
          <dgm:bulletEnabled val="1"/>
        </dgm:presLayoutVars>
      </dgm:prSet>
      <dgm:spPr/>
    </dgm:pt>
    <dgm:pt modelId="{932DABA5-DD06-48A8-BEDC-1C19A1E07BE2}" type="pres">
      <dgm:prSet presAssocID="{A5842A7F-8447-4300-B438-C8FFBCA018F4}" presName="sibTrans" presStyleCnt="0"/>
      <dgm:spPr/>
    </dgm:pt>
    <dgm:pt modelId="{248FC110-71D4-4844-B14A-2C23386EC44A}" type="pres">
      <dgm:prSet presAssocID="{EC944CBA-3B29-4500-9B62-898AD3440F94}" presName="node" presStyleLbl="node1" presStyleIdx="1" presStyleCnt="9">
        <dgm:presLayoutVars>
          <dgm:bulletEnabled val="1"/>
        </dgm:presLayoutVars>
      </dgm:prSet>
      <dgm:spPr/>
    </dgm:pt>
    <dgm:pt modelId="{832F854E-8CCD-460D-959A-788BC51384BE}" type="pres">
      <dgm:prSet presAssocID="{A86D2271-798B-4DFE-9B2D-E231E1AB9568}" presName="sibTrans" presStyleCnt="0"/>
      <dgm:spPr/>
    </dgm:pt>
    <dgm:pt modelId="{AC9E7273-DA7B-4B05-9E05-75F94B018074}" type="pres">
      <dgm:prSet presAssocID="{03EC97C9-A858-4D61-84DF-6C8B91B88A9C}" presName="node" presStyleLbl="node1" presStyleIdx="2" presStyleCnt="9">
        <dgm:presLayoutVars>
          <dgm:bulletEnabled val="1"/>
        </dgm:presLayoutVars>
      </dgm:prSet>
      <dgm:spPr/>
    </dgm:pt>
    <dgm:pt modelId="{AE4B058C-86A2-4987-A3D3-30AFC5306A7B}" type="pres">
      <dgm:prSet presAssocID="{A184CA4B-589A-4529-BC31-51CED96D49BB}" presName="sibTrans" presStyleCnt="0"/>
      <dgm:spPr/>
    </dgm:pt>
    <dgm:pt modelId="{1B9488C1-3906-434F-8164-AE8E6F38CA4D}" type="pres">
      <dgm:prSet presAssocID="{EF5834C0-FFD4-4D59-81B4-B14982ADD088}" presName="node" presStyleLbl="node1" presStyleIdx="3" presStyleCnt="9">
        <dgm:presLayoutVars>
          <dgm:bulletEnabled val="1"/>
        </dgm:presLayoutVars>
      </dgm:prSet>
      <dgm:spPr/>
    </dgm:pt>
    <dgm:pt modelId="{4B076201-CFA0-48C2-9F1E-9C3C4CEFB575}" type="pres">
      <dgm:prSet presAssocID="{D42172A0-7EB0-4447-8D54-9B3CDB241264}" presName="sibTrans" presStyleCnt="0"/>
      <dgm:spPr/>
    </dgm:pt>
    <dgm:pt modelId="{9DC5A94B-ABC2-49C6-AC4B-F96E79AEF3A3}" type="pres">
      <dgm:prSet presAssocID="{EFD76FF7-D0D5-492E-BCB0-150B9EC32261}" presName="node" presStyleLbl="node1" presStyleIdx="4" presStyleCnt="9">
        <dgm:presLayoutVars>
          <dgm:bulletEnabled val="1"/>
        </dgm:presLayoutVars>
      </dgm:prSet>
      <dgm:spPr/>
    </dgm:pt>
    <dgm:pt modelId="{7ADC9A52-9442-49B4-8749-1D641F261349}" type="pres">
      <dgm:prSet presAssocID="{7C55D8E6-C513-4C7D-8583-BE7EFA09AC44}" presName="sibTrans" presStyleCnt="0"/>
      <dgm:spPr/>
    </dgm:pt>
    <dgm:pt modelId="{3949296B-E86D-47A7-ACEA-23C3885A218E}" type="pres">
      <dgm:prSet presAssocID="{92C1056B-83D3-4568-A789-530DFC5B66CA}" presName="node" presStyleLbl="node1" presStyleIdx="5" presStyleCnt="9">
        <dgm:presLayoutVars>
          <dgm:bulletEnabled val="1"/>
        </dgm:presLayoutVars>
      </dgm:prSet>
      <dgm:spPr/>
    </dgm:pt>
    <dgm:pt modelId="{6369301C-92B6-4095-8DB7-5837B7DB1354}" type="pres">
      <dgm:prSet presAssocID="{912176F2-BEE1-416F-A296-FF670AB04DB8}" presName="sibTrans" presStyleCnt="0"/>
      <dgm:spPr/>
    </dgm:pt>
    <dgm:pt modelId="{D173D351-634A-49D6-9F40-772B7F0E1A32}" type="pres">
      <dgm:prSet presAssocID="{D23BC784-EFA7-40B2-B7EE-FD2B9DC1011C}" presName="node" presStyleLbl="node1" presStyleIdx="6" presStyleCnt="9">
        <dgm:presLayoutVars>
          <dgm:bulletEnabled val="1"/>
        </dgm:presLayoutVars>
      </dgm:prSet>
      <dgm:spPr/>
    </dgm:pt>
    <dgm:pt modelId="{D3139840-41D8-4179-88BD-6BC1AACA560D}" type="pres">
      <dgm:prSet presAssocID="{21D5FD4B-4D13-40FE-B21A-5DB22E2DD032}" presName="sibTrans" presStyleCnt="0"/>
      <dgm:spPr/>
    </dgm:pt>
    <dgm:pt modelId="{A74A6E9C-EADF-440B-8141-E7557439EE18}" type="pres">
      <dgm:prSet presAssocID="{E23C6F84-5F41-4B09-896B-530160370800}" presName="node" presStyleLbl="node1" presStyleIdx="7" presStyleCnt="9">
        <dgm:presLayoutVars>
          <dgm:bulletEnabled val="1"/>
        </dgm:presLayoutVars>
      </dgm:prSet>
      <dgm:spPr/>
    </dgm:pt>
    <dgm:pt modelId="{252AA6C0-2943-4782-BA65-BDA6C9B09E2E}" type="pres">
      <dgm:prSet presAssocID="{6C3CA2A8-42E8-499F-88A5-9F7932D59ED0}" presName="sibTrans" presStyleCnt="0"/>
      <dgm:spPr/>
    </dgm:pt>
    <dgm:pt modelId="{C6717C3E-B2FE-4B38-B726-BDCD9A36B887}" type="pres">
      <dgm:prSet presAssocID="{6F70A357-BFE2-475C-B103-52A9FE4B83A8}" presName="node" presStyleLbl="node1" presStyleIdx="8" presStyleCnt="9" custLinFactNeighborX="-572" custLinFactNeighborY="-5839">
        <dgm:presLayoutVars>
          <dgm:bulletEnabled val="1"/>
        </dgm:presLayoutVars>
      </dgm:prSet>
      <dgm:spPr/>
    </dgm:pt>
  </dgm:ptLst>
  <dgm:cxnLst>
    <dgm:cxn modelId="{3C873E23-F503-4F68-8875-222A3577E913}" srcId="{46745559-912A-476B-A5CB-425445E430E6}" destId="{E23C6F84-5F41-4B09-896B-530160370800}" srcOrd="7" destOrd="0" parTransId="{1C4B17CA-DFD7-43F8-AE23-2605AB5E5677}" sibTransId="{6C3CA2A8-42E8-499F-88A5-9F7932D59ED0}"/>
    <dgm:cxn modelId="{4866F926-6486-4908-B7F5-593F8119DDEF}" type="presOf" srcId="{92C1056B-83D3-4568-A789-530DFC5B66CA}" destId="{3949296B-E86D-47A7-ACEA-23C3885A218E}" srcOrd="0" destOrd="0" presId="urn:microsoft.com/office/officeart/2005/8/layout/default"/>
    <dgm:cxn modelId="{F33C8327-F57A-4927-9FB7-526BF92A0FC2}" type="presOf" srcId="{EF5834C0-FFD4-4D59-81B4-B14982ADD088}" destId="{1B9488C1-3906-434F-8164-AE8E6F38CA4D}" srcOrd="0" destOrd="0" presId="urn:microsoft.com/office/officeart/2005/8/layout/default"/>
    <dgm:cxn modelId="{F7404369-63FB-4DBF-8D23-D111C14F1A53}" type="presOf" srcId="{AAD47CBA-419F-4A32-B0C5-9226E2C6B7E7}" destId="{6EF9959C-8E9C-433B-8E25-94DC8C4EECE6}" srcOrd="0" destOrd="0" presId="urn:microsoft.com/office/officeart/2005/8/layout/default"/>
    <dgm:cxn modelId="{5189944A-75C3-405E-8EF9-D80C437D1163}" srcId="{46745559-912A-476B-A5CB-425445E430E6}" destId="{EF5834C0-FFD4-4D59-81B4-B14982ADD088}" srcOrd="3" destOrd="0" parTransId="{5E731238-FFDD-4A30-B756-5EE0DF9C9353}" sibTransId="{D42172A0-7EB0-4447-8D54-9B3CDB241264}"/>
    <dgm:cxn modelId="{0FFEB04E-4F9D-442E-97F6-841908AC2B6F}" type="presOf" srcId="{D23BC784-EFA7-40B2-B7EE-FD2B9DC1011C}" destId="{D173D351-634A-49D6-9F40-772B7F0E1A32}" srcOrd="0" destOrd="0" presId="urn:microsoft.com/office/officeart/2005/8/layout/default"/>
    <dgm:cxn modelId="{5581A881-6BD2-44DA-B3DA-2671694EA83C}" srcId="{46745559-912A-476B-A5CB-425445E430E6}" destId="{03EC97C9-A858-4D61-84DF-6C8B91B88A9C}" srcOrd="2" destOrd="0" parTransId="{8FD9643C-E4FD-4E3D-963E-2695B0198F2D}" sibTransId="{A184CA4B-589A-4529-BC31-51CED96D49BB}"/>
    <dgm:cxn modelId="{BFD02187-5BFB-4CAA-A525-04541D5014D3}" type="presOf" srcId="{EFD76FF7-D0D5-492E-BCB0-150B9EC32261}" destId="{9DC5A94B-ABC2-49C6-AC4B-F96E79AEF3A3}" srcOrd="0" destOrd="0" presId="urn:microsoft.com/office/officeart/2005/8/layout/default"/>
    <dgm:cxn modelId="{495A7597-6831-46F8-9BD7-6B6843F1C8B7}" type="presOf" srcId="{03EC97C9-A858-4D61-84DF-6C8B91B88A9C}" destId="{AC9E7273-DA7B-4B05-9E05-75F94B018074}" srcOrd="0" destOrd="0" presId="urn:microsoft.com/office/officeart/2005/8/layout/default"/>
    <dgm:cxn modelId="{D6A7A199-F97B-48C3-8D30-E4511E83E645}" srcId="{46745559-912A-476B-A5CB-425445E430E6}" destId="{6F70A357-BFE2-475C-B103-52A9FE4B83A8}" srcOrd="8" destOrd="0" parTransId="{F0B59D71-E85E-4DFB-9FF5-4CABE19FDBFF}" sibTransId="{2E6A530B-A896-4697-A3E0-99AD58262DFE}"/>
    <dgm:cxn modelId="{B613BFA9-FBF5-4B52-A8B3-35DD4801552E}" type="presOf" srcId="{EC944CBA-3B29-4500-9B62-898AD3440F94}" destId="{248FC110-71D4-4844-B14A-2C23386EC44A}" srcOrd="0" destOrd="0" presId="urn:microsoft.com/office/officeart/2005/8/layout/default"/>
    <dgm:cxn modelId="{333AECB3-87F2-460D-8CA8-D90D47683585}" srcId="{46745559-912A-476B-A5CB-425445E430E6}" destId="{92C1056B-83D3-4568-A789-530DFC5B66CA}" srcOrd="5" destOrd="0" parTransId="{8383D9FC-F88C-4286-901E-BDFED1C74F72}" sibTransId="{912176F2-BEE1-416F-A296-FF670AB04DB8}"/>
    <dgm:cxn modelId="{EAA79AB6-8826-4460-BB1F-2883A7DB1475}" srcId="{46745559-912A-476B-A5CB-425445E430E6}" destId="{EC944CBA-3B29-4500-9B62-898AD3440F94}" srcOrd="1" destOrd="0" parTransId="{B6C47B3F-6126-4AAA-B6DB-B7CFEB7B571C}" sibTransId="{A86D2271-798B-4DFE-9B2D-E231E1AB9568}"/>
    <dgm:cxn modelId="{6EE0CDBA-A316-4AD0-AD6D-1020F91CA0F6}" srcId="{46745559-912A-476B-A5CB-425445E430E6}" destId="{AAD47CBA-419F-4A32-B0C5-9226E2C6B7E7}" srcOrd="0" destOrd="0" parTransId="{0F18243E-32EF-4107-8AD6-5D62DB634408}" sibTransId="{A5842A7F-8447-4300-B438-C8FFBCA018F4}"/>
    <dgm:cxn modelId="{EB1DA0BB-554A-4A9C-9E68-C928F3710A3D}" type="presOf" srcId="{E23C6F84-5F41-4B09-896B-530160370800}" destId="{A74A6E9C-EADF-440B-8141-E7557439EE18}" srcOrd="0" destOrd="0" presId="urn:microsoft.com/office/officeart/2005/8/layout/default"/>
    <dgm:cxn modelId="{3EA12CC1-0646-4F8F-AA6A-F9308B27D54B}" type="presOf" srcId="{6F70A357-BFE2-475C-B103-52A9FE4B83A8}" destId="{C6717C3E-B2FE-4B38-B726-BDCD9A36B887}" srcOrd="0" destOrd="0" presId="urn:microsoft.com/office/officeart/2005/8/layout/default"/>
    <dgm:cxn modelId="{FD9EEACC-7551-4F29-9723-AD3E397170FB}" srcId="{46745559-912A-476B-A5CB-425445E430E6}" destId="{D23BC784-EFA7-40B2-B7EE-FD2B9DC1011C}" srcOrd="6" destOrd="0" parTransId="{CFE55D6B-1DC7-4272-9285-8627DB268CD2}" sibTransId="{21D5FD4B-4D13-40FE-B21A-5DB22E2DD032}"/>
    <dgm:cxn modelId="{DFA4ACD4-57C5-4084-8A46-8596D2D03BFB}" srcId="{46745559-912A-476B-A5CB-425445E430E6}" destId="{EFD76FF7-D0D5-492E-BCB0-150B9EC32261}" srcOrd="4" destOrd="0" parTransId="{30DEB75A-957E-4C38-88E4-C6D2B22FE679}" sibTransId="{7C55D8E6-C513-4C7D-8583-BE7EFA09AC44}"/>
    <dgm:cxn modelId="{A10CE7EA-BFC7-4ECE-8F58-6E94B2D44E90}" type="presOf" srcId="{46745559-912A-476B-A5CB-425445E430E6}" destId="{53DDBE13-B3A4-462B-8D63-817F8D841A77}" srcOrd="0" destOrd="0" presId="urn:microsoft.com/office/officeart/2005/8/layout/default"/>
    <dgm:cxn modelId="{BDABB235-FD08-4DC2-A09B-DFB721699EEF}" type="presParOf" srcId="{53DDBE13-B3A4-462B-8D63-817F8D841A77}" destId="{6EF9959C-8E9C-433B-8E25-94DC8C4EECE6}" srcOrd="0" destOrd="0" presId="urn:microsoft.com/office/officeart/2005/8/layout/default"/>
    <dgm:cxn modelId="{F5D99A4E-3047-46B1-928F-D7A61E70BC2C}" type="presParOf" srcId="{53DDBE13-B3A4-462B-8D63-817F8D841A77}" destId="{932DABA5-DD06-48A8-BEDC-1C19A1E07BE2}" srcOrd="1" destOrd="0" presId="urn:microsoft.com/office/officeart/2005/8/layout/default"/>
    <dgm:cxn modelId="{6805F667-D756-4C42-8B00-618989EC70E3}" type="presParOf" srcId="{53DDBE13-B3A4-462B-8D63-817F8D841A77}" destId="{248FC110-71D4-4844-B14A-2C23386EC44A}" srcOrd="2" destOrd="0" presId="urn:microsoft.com/office/officeart/2005/8/layout/default"/>
    <dgm:cxn modelId="{D510C2B1-7B2C-42FD-B51D-016F81A598CD}" type="presParOf" srcId="{53DDBE13-B3A4-462B-8D63-817F8D841A77}" destId="{832F854E-8CCD-460D-959A-788BC51384BE}" srcOrd="3" destOrd="0" presId="urn:microsoft.com/office/officeart/2005/8/layout/default"/>
    <dgm:cxn modelId="{2E7B7F76-1A28-436E-8899-412549DD3C86}" type="presParOf" srcId="{53DDBE13-B3A4-462B-8D63-817F8D841A77}" destId="{AC9E7273-DA7B-4B05-9E05-75F94B018074}" srcOrd="4" destOrd="0" presId="urn:microsoft.com/office/officeart/2005/8/layout/default"/>
    <dgm:cxn modelId="{35EADB5B-9C29-4384-8F55-8B97507AA6BD}" type="presParOf" srcId="{53DDBE13-B3A4-462B-8D63-817F8D841A77}" destId="{AE4B058C-86A2-4987-A3D3-30AFC5306A7B}" srcOrd="5" destOrd="0" presId="urn:microsoft.com/office/officeart/2005/8/layout/default"/>
    <dgm:cxn modelId="{34487871-F304-4898-A5BE-5A0758543DC1}" type="presParOf" srcId="{53DDBE13-B3A4-462B-8D63-817F8D841A77}" destId="{1B9488C1-3906-434F-8164-AE8E6F38CA4D}" srcOrd="6" destOrd="0" presId="urn:microsoft.com/office/officeart/2005/8/layout/default"/>
    <dgm:cxn modelId="{EFCE135E-7F95-4684-9B6A-A59ED9212714}" type="presParOf" srcId="{53DDBE13-B3A4-462B-8D63-817F8D841A77}" destId="{4B076201-CFA0-48C2-9F1E-9C3C4CEFB575}" srcOrd="7" destOrd="0" presId="urn:microsoft.com/office/officeart/2005/8/layout/default"/>
    <dgm:cxn modelId="{2ACA0765-743A-4A59-ADEC-38D70A65D784}" type="presParOf" srcId="{53DDBE13-B3A4-462B-8D63-817F8D841A77}" destId="{9DC5A94B-ABC2-49C6-AC4B-F96E79AEF3A3}" srcOrd="8" destOrd="0" presId="urn:microsoft.com/office/officeart/2005/8/layout/default"/>
    <dgm:cxn modelId="{F7B7A875-D666-4278-A5DD-43C57D991844}" type="presParOf" srcId="{53DDBE13-B3A4-462B-8D63-817F8D841A77}" destId="{7ADC9A52-9442-49B4-8749-1D641F261349}" srcOrd="9" destOrd="0" presId="urn:microsoft.com/office/officeart/2005/8/layout/default"/>
    <dgm:cxn modelId="{F156B43A-ED7A-45E7-B6E2-B3918A46FC9E}" type="presParOf" srcId="{53DDBE13-B3A4-462B-8D63-817F8D841A77}" destId="{3949296B-E86D-47A7-ACEA-23C3885A218E}" srcOrd="10" destOrd="0" presId="urn:microsoft.com/office/officeart/2005/8/layout/default"/>
    <dgm:cxn modelId="{0B9D9E1B-A290-4CD0-8DCB-29E77778A84F}" type="presParOf" srcId="{53DDBE13-B3A4-462B-8D63-817F8D841A77}" destId="{6369301C-92B6-4095-8DB7-5837B7DB1354}" srcOrd="11" destOrd="0" presId="urn:microsoft.com/office/officeart/2005/8/layout/default"/>
    <dgm:cxn modelId="{567A8C7D-53BA-4583-AFDE-542B3FB225EA}" type="presParOf" srcId="{53DDBE13-B3A4-462B-8D63-817F8D841A77}" destId="{D173D351-634A-49D6-9F40-772B7F0E1A32}" srcOrd="12" destOrd="0" presId="urn:microsoft.com/office/officeart/2005/8/layout/default"/>
    <dgm:cxn modelId="{EC9D441F-6107-4683-A821-69F4E6B3881B}" type="presParOf" srcId="{53DDBE13-B3A4-462B-8D63-817F8D841A77}" destId="{D3139840-41D8-4179-88BD-6BC1AACA560D}" srcOrd="13" destOrd="0" presId="urn:microsoft.com/office/officeart/2005/8/layout/default"/>
    <dgm:cxn modelId="{086E2B41-5F6F-43D2-985D-409AD015780F}" type="presParOf" srcId="{53DDBE13-B3A4-462B-8D63-817F8D841A77}" destId="{A74A6E9C-EADF-440B-8141-E7557439EE18}" srcOrd="14" destOrd="0" presId="urn:microsoft.com/office/officeart/2005/8/layout/default"/>
    <dgm:cxn modelId="{5A10BC89-3A11-4A27-9CDF-96D0EFA84423}" type="presParOf" srcId="{53DDBE13-B3A4-462B-8D63-817F8D841A77}" destId="{252AA6C0-2943-4782-BA65-BDA6C9B09E2E}" srcOrd="15" destOrd="0" presId="urn:microsoft.com/office/officeart/2005/8/layout/default"/>
    <dgm:cxn modelId="{0B950E2E-C345-4ADA-B259-B7DD07A367AD}" type="presParOf" srcId="{53DDBE13-B3A4-462B-8D63-817F8D841A77}" destId="{C6717C3E-B2FE-4B38-B726-BDCD9A36B88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BA07C-93CC-400C-AE41-0B1467A71B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10BB4-61F0-4399-8B68-B4B33354AA8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Contrat d’entreprise</a:t>
          </a:r>
          <a:r>
            <a:rPr lang="fr-FR"/>
            <a:t>:</a:t>
          </a:r>
          <a:endParaRPr lang="en-US"/>
        </a:p>
      </dgm:t>
    </dgm:pt>
    <dgm:pt modelId="{C44ABE9E-88E7-4D5A-9B0C-2513370BC5C8}" type="parTrans" cxnId="{534EAA8D-9063-4DB0-9579-1D9EC1B14469}">
      <dgm:prSet/>
      <dgm:spPr/>
      <dgm:t>
        <a:bodyPr/>
        <a:lstStyle/>
        <a:p>
          <a:endParaRPr lang="en-US"/>
        </a:p>
      </dgm:t>
    </dgm:pt>
    <dgm:pt modelId="{667542C0-FA03-4DDD-A2DF-7528B3E275BB}" type="sibTrans" cxnId="{534EAA8D-9063-4DB0-9579-1D9EC1B14469}">
      <dgm:prSet/>
      <dgm:spPr/>
      <dgm:t>
        <a:bodyPr/>
        <a:lstStyle/>
        <a:p>
          <a:endParaRPr lang="en-US"/>
        </a:p>
      </dgm:t>
    </dgm:pt>
    <dgm:pt modelId="{7759E9AF-5446-4428-93FE-A8B70850F40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Art. 363 à 379 CO</a:t>
          </a:r>
          <a:endParaRPr lang="en-US" b="1" dirty="0"/>
        </a:p>
      </dgm:t>
    </dgm:pt>
    <dgm:pt modelId="{39F39433-BABC-4586-8659-30077D76FBEF}" type="parTrans" cxnId="{F0CAF542-15EE-4860-93A6-A142AB1046EE}">
      <dgm:prSet/>
      <dgm:spPr/>
      <dgm:t>
        <a:bodyPr/>
        <a:lstStyle/>
        <a:p>
          <a:endParaRPr lang="en-US"/>
        </a:p>
      </dgm:t>
    </dgm:pt>
    <dgm:pt modelId="{AD9D75CC-4905-4EFF-BB39-027E7DB35FC4}" type="sibTrans" cxnId="{F0CAF542-15EE-4860-93A6-A142AB1046EE}">
      <dgm:prSet/>
      <dgm:spPr/>
      <dgm:t>
        <a:bodyPr/>
        <a:lstStyle/>
        <a:p>
          <a:endParaRPr lang="en-US"/>
        </a:p>
      </dgm:t>
    </dgm:pt>
    <dgm:pt modelId="{CB0E4235-D991-4328-BFAA-0B716B5506E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Obligation de résultat</a:t>
          </a:r>
          <a:endParaRPr lang="en-US" b="1" dirty="0"/>
        </a:p>
      </dgm:t>
    </dgm:pt>
    <dgm:pt modelId="{D50ECE1A-386A-43B9-B963-CBB0CEF4E00F}" type="parTrans" cxnId="{AB324952-07A1-4D63-B852-A4B551CE43CF}">
      <dgm:prSet/>
      <dgm:spPr/>
      <dgm:t>
        <a:bodyPr/>
        <a:lstStyle/>
        <a:p>
          <a:endParaRPr lang="en-US"/>
        </a:p>
      </dgm:t>
    </dgm:pt>
    <dgm:pt modelId="{C8BEF88B-6BFD-46DC-9112-9BFE777BAB7F}" type="sibTrans" cxnId="{AB324952-07A1-4D63-B852-A4B551CE43CF}">
      <dgm:prSet/>
      <dgm:spPr/>
      <dgm:t>
        <a:bodyPr/>
        <a:lstStyle/>
        <a:p>
          <a:endParaRPr lang="en-US"/>
        </a:p>
      </dgm:t>
    </dgm:pt>
    <dgm:pt modelId="{8684A662-ACE3-4F6F-A242-B5BFB681890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Régime des garanties</a:t>
          </a:r>
          <a:endParaRPr lang="en-US" b="1" dirty="0"/>
        </a:p>
      </dgm:t>
    </dgm:pt>
    <dgm:pt modelId="{2371E9A9-FE48-411C-AB83-4979C2FEA2E4}" type="parTrans" cxnId="{B5BDF14D-F80B-498E-8931-C9BFCBB6F539}">
      <dgm:prSet/>
      <dgm:spPr/>
      <dgm:t>
        <a:bodyPr/>
        <a:lstStyle/>
        <a:p>
          <a:endParaRPr lang="en-US"/>
        </a:p>
      </dgm:t>
    </dgm:pt>
    <dgm:pt modelId="{A09B152F-32B0-4408-B976-0AA270AD75CC}" type="sibTrans" cxnId="{B5BDF14D-F80B-498E-8931-C9BFCBB6F539}">
      <dgm:prSet/>
      <dgm:spPr/>
      <dgm:t>
        <a:bodyPr/>
        <a:lstStyle/>
        <a:p>
          <a:endParaRPr lang="en-US"/>
        </a:p>
      </dgm:t>
    </dgm:pt>
    <dgm:pt modelId="{EC6F6595-99F4-4AFE-B7A7-F7B5FE11E3A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Contrat de vente mobilière</a:t>
          </a:r>
          <a:endParaRPr lang="en-US" dirty="0"/>
        </a:p>
      </dgm:t>
    </dgm:pt>
    <dgm:pt modelId="{05426B7D-A4F5-42B2-B643-69257FA2A743}" type="parTrans" cxnId="{7EFF88E1-A884-4E19-BD2E-22764741DDB3}">
      <dgm:prSet/>
      <dgm:spPr/>
      <dgm:t>
        <a:bodyPr/>
        <a:lstStyle/>
        <a:p>
          <a:endParaRPr lang="en-US"/>
        </a:p>
      </dgm:t>
    </dgm:pt>
    <dgm:pt modelId="{9F3FD759-8521-4B97-933C-BAC0F901AB5E}" type="sibTrans" cxnId="{7EFF88E1-A884-4E19-BD2E-22764741DDB3}">
      <dgm:prSet/>
      <dgm:spPr/>
      <dgm:t>
        <a:bodyPr/>
        <a:lstStyle/>
        <a:p>
          <a:endParaRPr lang="en-US"/>
        </a:p>
      </dgm:t>
    </dgm:pt>
    <dgm:pt modelId="{F9430B2B-44A1-4248-89A6-4CB825215D1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Art. 187 à 215 CO</a:t>
          </a:r>
          <a:endParaRPr lang="en-US" b="1" dirty="0"/>
        </a:p>
      </dgm:t>
    </dgm:pt>
    <dgm:pt modelId="{4217CD99-45FE-474A-A916-DD2DBC3E79C8}" type="parTrans" cxnId="{FC94C25B-009F-41F4-A25F-F1C8E26359E9}">
      <dgm:prSet/>
      <dgm:spPr/>
      <dgm:t>
        <a:bodyPr/>
        <a:lstStyle/>
        <a:p>
          <a:endParaRPr lang="en-US"/>
        </a:p>
      </dgm:t>
    </dgm:pt>
    <dgm:pt modelId="{4DFA70C6-29D3-4ABB-AE6F-20DA1A27207D}" type="sibTrans" cxnId="{FC94C25B-009F-41F4-A25F-F1C8E26359E9}">
      <dgm:prSet/>
      <dgm:spPr/>
      <dgm:t>
        <a:bodyPr/>
        <a:lstStyle/>
        <a:p>
          <a:endParaRPr lang="en-US"/>
        </a:p>
      </dgm:t>
    </dgm:pt>
    <dgm:pt modelId="{809AF325-0A3B-4BD1-9D60-509111BA9DD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Régime des garanties</a:t>
          </a:r>
          <a:endParaRPr lang="en-US" b="1" dirty="0"/>
        </a:p>
      </dgm:t>
    </dgm:pt>
    <dgm:pt modelId="{E8E73C21-0DB8-4B7E-A439-CD3E2349C0DF}" type="parTrans" cxnId="{161FA9F1-1B16-470B-9BE1-562865DF6D5D}">
      <dgm:prSet/>
      <dgm:spPr/>
      <dgm:t>
        <a:bodyPr/>
        <a:lstStyle/>
        <a:p>
          <a:endParaRPr lang="en-US"/>
        </a:p>
      </dgm:t>
    </dgm:pt>
    <dgm:pt modelId="{14609BD4-80D1-4236-8EA0-15DFB8F28E5F}" type="sibTrans" cxnId="{161FA9F1-1B16-470B-9BE1-562865DF6D5D}">
      <dgm:prSet/>
      <dgm:spPr/>
      <dgm:t>
        <a:bodyPr/>
        <a:lstStyle/>
        <a:p>
          <a:endParaRPr lang="en-US"/>
        </a:p>
      </dgm:t>
    </dgm:pt>
    <dgm:pt modelId="{DC937F9C-1134-4F27-B417-C72D1688F8D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Contrat de mandat</a:t>
          </a:r>
          <a:endParaRPr lang="en-US"/>
        </a:p>
      </dgm:t>
    </dgm:pt>
    <dgm:pt modelId="{623B53CF-D8DF-4817-90E0-16DEF3C4BC98}" type="parTrans" cxnId="{E3BE5DA7-584B-4B27-97D7-E33CBE69953C}">
      <dgm:prSet/>
      <dgm:spPr/>
      <dgm:t>
        <a:bodyPr/>
        <a:lstStyle/>
        <a:p>
          <a:endParaRPr lang="en-US"/>
        </a:p>
      </dgm:t>
    </dgm:pt>
    <dgm:pt modelId="{50CC5802-EA33-4584-A3DF-368B682F5562}" type="sibTrans" cxnId="{E3BE5DA7-584B-4B27-97D7-E33CBE69953C}">
      <dgm:prSet/>
      <dgm:spPr/>
      <dgm:t>
        <a:bodyPr/>
        <a:lstStyle/>
        <a:p>
          <a:endParaRPr lang="en-US"/>
        </a:p>
      </dgm:t>
    </dgm:pt>
    <dgm:pt modelId="{8297D9C3-0C9F-4E44-B8C2-6FACD1AAABF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Art. 394 à 406 CO</a:t>
          </a:r>
          <a:endParaRPr lang="en-US" b="1" dirty="0"/>
        </a:p>
      </dgm:t>
    </dgm:pt>
    <dgm:pt modelId="{C5EA1C53-B45C-4902-8F00-FCCCA48EEB27}" type="parTrans" cxnId="{1543C789-E2A7-4E0F-9511-7D9397C364DE}">
      <dgm:prSet/>
      <dgm:spPr/>
      <dgm:t>
        <a:bodyPr/>
        <a:lstStyle/>
        <a:p>
          <a:endParaRPr lang="en-US"/>
        </a:p>
      </dgm:t>
    </dgm:pt>
    <dgm:pt modelId="{76D6EB1B-3BE1-437A-8D6A-407B90C81422}" type="sibTrans" cxnId="{1543C789-E2A7-4E0F-9511-7D9397C364DE}">
      <dgm:prSet/>
      <dgm:spPr/>
      <dgm:t>
        <a:bodyPr/>
        <a:lstStyle/>
        <a:p>
          <a:endParaRPr lang="en-US"/>
        </a:p>
      </dgm:t>
    </dgm:pt>
    <dgm:pt modelId="{5F491AA0-4B46-4926-A75A-8E6595B2D0A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Obligation de moyens</a:t>
          </a:r>
          <a:endParaRPr lang="en-US" b="1" dirty="0"/>
        </a:p>
      </dgm:t>
    </dgm:pt>
    <dgm:pt modelId="{C0F6275E-EF2A-46DE-8D2B-E5457002FEAC}" type="parTrans" cxnId="{29730509-3160-4608-9829-96C66224CACF}">
      <dgm:prSet/>
      <dgm:spPr/>
      <dgm:t>
        <a:bodyPr/>
        <a:lstStyle/>
        <a:p>
          <a:endParaRPr lang="en-US"/>
        </a:p>
      </dgm:t>
    </dgm:pt>
    <dgm:pt modelId="{B33089F2-5E1C-49C3-B214-42DD04EF2304}" type="sibTrans" cxnId="{29730509-3160-4608-9829-96C66224CACF}">
      <dgm:prSet/>
      <dgm:spPr/>
      <dgm:t>
        <a:bodyPr/>
        <a:lstStyle/>
        <a:p>
          <a:endParaRPr lang="en-US"/>
        </a:p>
      </dgm:t>
    </dgm:pt>
    <dgm:pt modelId="{A42300BC-6A53-47F9-A855-C998C7D1CEE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Régime des garanties</a:t>
          </a:r>
          <a:endParaRPr lang="en-US" b="1" dirty="0"/>
        </a:p>
      </dgm:t>
    </dgm:pt>
    <dgm:pt modelId="{269C2434-F29A-4747-A74E-E9718F716689}" type="parTrans" cxnId="{95F038AC-B96D-4CBF-8A49-575DD10F2F53}">
      <dgm:prSet/>
      <dgm:spPr/>
      <dgm:t>
        <a:bodyPr/>
        <a:lstStyle/>
        <a:p>
          <a:endParaRPr lang="en-US"/>
        </a:p>
      </dgm:t>
    </dgm:pt>
    <dgm:pt modelId="{E46FEAE2-EDF7-4925-A8E3-F76650E81AF6}" type="sibTrans" cxnId="{95F038AC-B96D-4CBF-8A49-575DD10F2F53}">
      <dgm:prSet/>
      <dgm:spPr/>
      <dgm:t>
        <a:bodyPr/>
        <a:lstStyle/>
        <a:p>
          <a:endParaRPr lang="en-US"/>
        </a:p>
      </dgm:t>
    </dgm:pt>
    <dgm:pt modelId="{28EE7B89-D94F-482E-890D-AB21F084310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Liberté contractuelle</a:t>
          </a:r>
          <a:endParaRPr lang="en-US"/>
        </a:p>
      </dgm:t>
    </dgm:pt>
    <dgm:pt modelId="{49303C49-3131-4F96-B7D2-2F94EB1BFAE7}" type="parTrans" cxnId="{26D535AA-69D0-4CE3-83AC-87C69EA7772F}">
      <dgm:prSet/>
      <dgm:spPr/>
      <dgm:t>
        <a:bodyPr/>
        <a:lstStyle/>
        <a:p>
          <a:endParaRPr lang="en-US"/>
        </a:p>
      </dgm:t>
    </dgm:pt>
    <dgm:pt modelId="{78FC3CAF-1011-4B1C-94B9-DDFD3A3410CB}" type="sibTrans" cxnId="{26D535AA-69D0-4CE3-83AC-87C69EA7772F}">
      <dgm:prSet/>
      <dgm:spPr/>
      <dgm:t>
        <a:bodyPr/>
        <a:lstStyle/>
        <a:p>
          <a:endParaRPr lang="en-US"/>
        </a:p>
      </dgm:t>
    </dgm:pt>
    <dgm:pt modelId="{F7F4E892-F362-4F01-A62E-03CE979E399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Conditions générales</a:t>
          </a:r>
          <a:endParaRPr lang="en-US" b="1"/>
        </a:p>
      </dgm:t>
    </dgm:pt>
    <dgm:pt modelId="{9151D0B7-1BAD-40A3-A89E-4CEEA72C5463}" type="parTrans" cxnId="{98258639-2202-48E5-A297-AB04D33A4208}">
      <dgm:prSet/>
      <dgm:spPr/>
      <dgm:t>
        <a:bodyPr/>
        <a:lstStyle/>
        <a:p>
          <a:endParaRPr lang="en-US"/>
        </a:p>
      </dgm:t>
    </dgm:pt>
    <dgm:pt modelId="{7B2813A3-9934-440E-9B56-49407D59B3ED}" type="sibTrans" cxnId="{98258639-2202-48E5-A297-AB04D33A4208}">
      <dgm:prSet/>
      <dgm:spPr/>
      <dgm:t>
        <a:bodyPr/>
        <a:lstStyle/>
        <a:p>
          <a:endParaRPr lang="en-US"/>
        </a:p>
      </dgm:t>
    </dgm:pt>
    <dgm:pt modelId="{FD9155CE-3336-4BE8-86CF-6D58A1772E8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Normes techniques (SIA)</a:t>
          </a:r>
          <a:endParaRPr lang="en-US" b="1"/>
        </a:p>
      </dgm:t>
    </dgm:pt>
    <dgm:pt modelId="{5AEC3D48-0057-423E-9BC5-7269D91A931C}" type="parTrans" cxnId="{886725BC-A206-4ECB-A215-8DB9BAE3C671}">
      <dgm:prSet/>
      <dgm:spPr/>
      <dgm:t>
        <a:bodyPr/>
        <a:lstStyle/>
        <a:p>
          <a:endParaRPr lang="en-US"/>
        </a:p>
      </dgm:t>
    </dgm:pt>
    <dgm:pt modelId="{0C95C454-2F3F-494C-88BC-1B72E482E240}" type="sibTrans" cxnId="{886725BC-A206-4ECB-A215-8DB9BAE3C671}">
      <dgm:prSet/>
      <dgm:spPr/>
      <dgm:t>
        <a:bodyPr/>
        <a:lstStyle/>
        <a:p>
          <a:endParaRPr lang="en-US"/>
        </a:p>
      </dgm:t>
    </dgm:pt>
    <dgm:pt modelId="{AB7041AE-9AFA-4E7F-92EA-080FE86CA5C7}" type="pres">
      <dgm:prSet presAssocID="{AA2BA07C-93CC-400C-AE41-0B1467A71B44}" presName="root" presStyleCnt="0">
        <dgm:presLayoutVars>
          <dgm:dir/>
          <dgm:resizeHandles val="exact"/>
        </dgm:presLayoutVars>
      </dgm:prSet>
      <dgm:spPr/>
    </dgm:pt>
    <dgm:pt modelId="{930C6AF9-6642-4E82-83E8-3E601F8968B8}" type="pres">
      <dgm:prSet presAssocID="{6E110BB4-61F0-4399-8B68-B4B33354AA80}" presName="compNode" presStyleCnt="0"/>
      <dgm:spPr/>
    </dgm:pt>
    <dgm:pt modelId="{4B3AC94B-954C-46CA-85D3-68F7A77605DC}" type="pres">
      <dgm:prSet presAssocID="{6E110BB4-61F0-4399-8B68-B4B33354AA80}" presName="bgRect" presStyleLbl="bgShp" presStyleIdx="0" presStyleCnt="4"/>
      <dgm:spPr/>
    </dgm:pt>
    <dgm:pt modelId="{03C662D6-FF0E-4C61-B06C-91EB9A9ED18A}" type="pres">
      <dgm:prSet presAssocID="{6E110BB4-61F0-4399-8B68-B4B33354AA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5D0A6D7-D062-4F32-BDE1-36BD445040E7}" type="pres">
      <dgm:prSet presAssocID="{6E110BB4-61F0-4399-8B68-B4B33354AA80}" presName="spaceRect" presStyleCnt="0"/>
      <dgm:spPr/>
    </dgm:pt>
    <dgm:pt modelId="{04F7FADE-18D0-4EA0-B655-BE52CAF8E05F}" type="pres">
      <dgm:prSet presAssocID="{6E110BB4-61F0-4399-8B68-B4B33354AA80}" presName="parTx" presStyleLbl="revTx" presStyleIdx="0" presStyleCnt="8">
        <dgm:presLayoutVars>
          <dgm:chMax val="0"/>
          <dgm:chPref val="0"/>
        </dgm:presLayoutVars>
      </dgm:prSet>
      <dgm:spPr/>
    </dgm:pt>
    <dgm:pt modelId="{8766FC21-9D4C-4E69-B14E-D3AC4975899F}" type="pres">
      <dgm:prSet presAssocID="{6E110BB4-61F0-4399-8B68-B4B33354AA80}" presName="desTx" presStyleLbl="revTx" presStyleIdx="1" presStyleCnt="8">
        <dgm:presLayoutVars/>
      </dgm:prSet>
      <dgm:spPr/>
    </dgm:pt>
    <dgm:pt modelId="{8DF43C58-FE80-4E99-87FF-3491D422017A}" type="pres">
      <dgm:prSet presAssocID="{667542C0-FA03-4DDD-A2DF-7528B3E275BB}" presName="sibTrans" presStyleCnt="0"/>
      <dgm:spPr/>
    </dgm:pt>
    <dgm:pt modelId="{4047FA1A-074D-4720-89D2-B19DF5026D27}" type="pres">
      <dgm:prSet presAssocID="{EC6F6595-99F4-4AFE-B7A7-F7B5FE11E3A9}" presName="compNode" presStyleCnt="0"/>
      <dgm:spPr/>
    </dgm:pt>
    <dgm:pt modelId="{3F875BC8-8CBF-46F6-A5BB-AFBD6E6A145C}" type="pres">
      <dgm:prSet presAssocID="{EC6F6595-99F4-4AFE-B7A7-F7B5FE11E3A9}" presName="bgRect" presStyleLbl="bgShp" presStyleIdx="1" presStyleCnt="4" custLinFactNeighborX="388" custLinFactNeighborY="694"/>
      <dgm:spPr/>
    </dgm:pt>
    <dgm:pt modelId="{17893B46-1E9A-4949-A539-0423215A156A}" type="pres">
      <dgm:prSet presAssocID="{EC6F6595-99F4-4AFE-B7A7-F7B5FE11E3A9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t avec un remplissage uni"/>
        </a:ext>
      </dgm:extLst>
    </dgm:pt>
    <dgm:pt modelId="{02928F25-9DAF-47F1-B93A-6CC3E79C9073}" type="pres">
      <dgm:prSet presAssocID="{EC6F6595-99F4-4AFE-B7A7-F7B5FE11E3A9}" presName="spaceRect" presStyleCnt="0"/>
      <dgm:spPr/>
    </dgm:pt>
    <dgm:pt modelId="{2E8CF7FA-3EB0-4A77-AA56-05CF1375C889}" type="pres">
      <dgm:prSet presAssocID="{EC6F6595-99F4-4AFE-B7A7-F7B5FE11E3A9}" presName="parTx" presStyleLbl="revTx" presStyleIdx="2" presStyleCnt="8">
        <dgm:presLayoutVars>
          <dgm:chMax val="0"/>
          <dgm:chPref val="0"/>
        </dgm:presLayoutVars>
      </dgm:prSet>
      <dgm:spPr/>
    </dgm:pt>
    <dgm:pt modelId="{1AA8B5E7-3856-46CB-8FA6-46E9BE970BAE}" type="pres">
      <dgm:prSet presAssocID="{EC6F6595-99F4-4AFE-B7A7-F7B5FE11E3A9}" presName="desTx" presStyleLbl="revTx" presStyleIdx="3" presStyleCnt="8">
        <dgm:presLayoutVars/>
      </dgm:prSet>
      <dgm:spPr/>
    </dgm:pt>
    <dgm:pt modelId="{9C3A8FBE-A874-4341-AC78-3F2C70CC7E4D}" type="pres">
      <dgm:prSet presAssocID="{9F3FD759-8521-4B97-933C-BAC0F901AB5E}" presName="sibTrans" presStyleCnt="0"/>
      <dgm:spPr/>
    </dgm:pt>
    <dgm:pt modelId="{A7C3D67B-CF92-4CB4-901A-98772E223C44}" type="pres">
      <dgm:prSet presAssocID="{DC937F9C-1134-4F27-B417-C72D1688F8D8}" presName="compNode" presStyleCnt="0"/>
      <dgm:spPr/>
    </dgm:pt>
    <dgm:pt modelId="{CE8D816A-8A0C-43BB-8003-CA24FA9DD0A9}" type="pres">
      <dgm:prSet presAssocID="{DC937F9C-1134-4F27-B417-C72D1688F8D8}" presName="bgRect" presStyleLbl="bgShp" presStyleIdx="2" presStyleCnt="4" custLinFactNeighborX="-123" custLinFactNeighborY="-4162"/>
      <dgm:spPr/>
    </dgm:pt>
    <dgm:pt modelId="{02F8FE89-C040-4D69-A619-FAFB492C738C}" type="pres">
      <dgm:prSet presAssocID="{DC937F9C-1134-4F27-B417-C72D1688F8D8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07830AD-BA8D-4C61-BFF9-A651B0054E08}" type="pres">
      <dgm:prSet presAssocID="{DC937F9C-1134-4F27-B417-C72D1688F8D8}" presName="spaceRect" presStyleCnt="0"/>
      <dgm:spPr/>
    </dgm:pt>
    <dgm:pt modelId="{88446B56-6C57-46C0-8BE0-F2E6CF821D3B}" type="pres">
      <dgm:prSet presAssocID="{DC937F9C-1134-4F27-B417-C72D1688F8D8}" presName="parTx" presStyleLbl="revTx" presStyleIdx="4" presStyleCnt="8">
        <dgm:presLayoutVars>
          <dgm:chMax val="0"/>
          <dgm:chPref val="0"/>
        </dgm:presLayoutVars>
      </dgm:prSet>
      <dgm:spPr/>
    </dgm:pt>
    <dgm:pt modelId="{70507ECF-FA4B-4D64-9D9D-E7EA41FAD0EE}" type="pres">
      <dgm:prSet presAssocID="{DC937F9C-1134-4F27-B417-C72D1688F8D8}" presName="desTx" presStyleLbl="revTx" presStyleIdx="5" presStyleCnt="8">
        <dgm:presLayoutVars/>
      </dgm:prSet>
      <dgm:spPr/>
    </dgm:pt>
    <dgm:pt modelId="{01E59DBB-33C0-43F3-8E71-8DDA3B85BBEC}" type="pres">
      <dgm:prSet presAssocID="{50CC5802-EA33-4584-A3DF-368B682F5562}" presName="sibTrans" presStyleCnt="0"/>
      <dgm:spPr/>
    </dgm:pt>
    <dgm:pt modelId="{A41F63D4-02C0-4C94-BBA0-B98C51D52B34}" type="pres">
      <dgm:prSet presAssocID="{28EE7B89-D94F-482E-890D-AB21F0843105}" presName="compNode" presStyleCnt="0"/>
      <dgm:spPr/>
    </dgm:pt>
    <dgm:pt modelId="{E458ED71-4534-48DC-A46B-B5DF000E494E}" type="pres">
      <dgm:prSet presAssocID="{28EE7B89-D94F-482E-890D-AB21F0843105}" presName="bgRect" presStyleLbl="bgShp" presStyleIdx="3" presStyleCnt="4"/>
      <dgm:spPr/>
    </dgm:pt>
    <dgm:pt modelId="{B0729885-3BAC-4CE8-A9B8-112239927429}" type="pres">
      <dgm:prSet presAssocID="{28EE7B89-D94F-482E-890D-AB21F0843105}" presName="iconRect" presStyleLbl="node1" presStyleIdx="3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B947FF8E-E666-4E8B-AF14-A27F8C740829}" type="pres">
      <dgm:prSet presAssocID="{28EE7B89-D94F-482E-890D-AB21F0843105}" presName="spaceRect" presStyleCnt="0"/>
      <dgm:spPr/>
    </dgm:pt>
    <dgm:pt modelId="{716E6C2C-EAC1-4BE4-B74E-83757CD12BA6}" type="pres">
      <dgm:prSet presAssocID="{28EE7B89-D94F-482E-890D-AB21F0843105}" presName="parTx" presStyleLbl="revTx" presStyleIdx="6" presStyleCnt="8">
        <dgm:presLayoutVars>
          <dgm:chMax val="0"/>
          <dgm:chPref val="0"/>
        </dgm:presLayoutVars>
      </dgm:prSet>
      <dgm:spPr/>
    </dgm:pt>
    <dgm:pt modelId="{4893EE89-E0B0-4042-B12B-70E6FBA10B30}" type="pres">
      <dgm:prSet presAssocID="{28EE7B89-D94F-482E-890D-AB21F0843105}" presName="desTx" presStyleLbl="revTx" presStyleIdx="7" presStyleCnt="8">
        <dgm:presLayoutVars/>
      </dgm:prSet>
      <dgm:spPr/>
    </dgm:pt>
  </dgm:ptLst>
  <dgm:cxnLst>
    <dgm:cxn modelId="{29730509-3160-4608-9829-96C66224CACF}" srcId="{DC937F9C-1134-4F27-B417-C72D1688F8D8}" destId="{5F491AA0-4B46-4926-A75A-8E6595B2D0AB}" srcOrd="1" destOrd="0" parTransId="{C0F6275E-EF2A-46DE-8D2B-E5457002FEAC}" sibTransId="{B33089F2-5E1C-49C3-B214-42DD04EF2304}"/>
    <dgm:cxn modelId="{49E51718-5B9F-4B24-A623-6D77016432D3}" type="presOf" srcId="{28EE7B89-D94F-482E-890D-AB21F0843105}" destId="{716E6C2C-EAC1-4BE4-B74E-83757CD12BA6}" srcOrd="0" destOrd="0" presId="urn:microsoft.com/office/officeart/2018/2/layout/IconVerticalSolidList"/>
    <dgm:cxn modelId="{8B5F9C18-59B3-4F6F-8C8D-CD0C5D0FC536}" type="presOf" srcId="{CB0E4235-D991-4328-BFAA-0B716B5506E7}" destId="{8766FC21-9D4C-4E69-B14E-D3AC4975899F}" srcOrd="0" destOrd="1" presId="urn:microsoft.com/office/officeart/2018/2/layout/IconVerticalSolidList"/>
    <dgm:cxn modelId="{B02ABB24-9FC2-4080-82FD-BCB5665B5EB2}" type="presOf" srcId="{EC6F6595-99F4-4AFE-B7A7-F7B5FE11E3A9}" destId="{2E8CF7FA-3EB0-4A77-AA56-05CF1375C889}" srcOrd="0" destOrd="0" presId="urn:microsoft.com/office/officeart/2018/2/layout/IconVerticalSolidList"/>
    <dgm:cxn modelId="{98258639-2202-48E5-A297-AB04D33A4208}" srcId="{28EE7B89-D94F-482E-890D-AB21F0843105}" destId="{F7F4E892-F362-4F01-A62E-03CE979E399A}" srcOrd="0" destOrd="0" parTransId="{9151D0B7-1BAD-40A3-A89E-4CEEA72C5463}" sibTransId="{7B2813A3-9934-440E-9B56-49407D59B3ED}"/>
    <dgm:cxn modelId="{FC94C25B-009F-41F4-A25F-F1C8E26359E9}" srcId="{EC6F6595-99F4-4AFE-B7A7-F7B5FE11E3A9}" destId="{F9430B2B-44A1-4248-89A6-4CB825215D1A}" srcOrd="0" destOrd="0" parTransId="{4217CD99-45FE-474A-A916-DD2DBC3E79C8}" sibTransId="{4DFA70C6-29D3-4ABB-AE6F-20DA1A27207D}"/>
    <dgm:cxn modelId="{F0CAF542-15EE-4860-93A6-A142AB1046EE}" srcId="{6E110BB4-61F0-4399-8B68-B4B33354AA80}" destId="{7759E9AF-5446-4428-93FE-A8B70850F409}" srcOrd="0" destOrd="0" parTransId="{39F39433-BABC-4586-8659-30077D76FBEF}" sibTransId="{AD9D75CC-4905-4EFF-BB39-027E7DB35FC4}"/>
    <dgm:cxn modelId="{5849316C-29B7-428B-A4A9-1D25C8D318D8}" type="presOf" srcId="{A42300BC-6A53-47F9-A855-C998C7D1CEE0}" destId="{70507ECF-FA4B-4D64-9D9D-E7EA41FAD0EE}" srcOrd="0" destOrd="2" presId="urn:microsoft.com/office/officeart/2018/2/layout/IconVerticalSolidList"/>
    <dgm:cxn modelId="{B5BDF14D-F80B-498E-8931-C9BFCBB6F539}" srcId="{6E110BB4-61F0-4399-8B68-B4B33354AA80}" destId="{8684A662-ACE3-4F6F-A242-B5BFB6818908}" srcOrd="2" destOrd="0" parTransId="{2371E9A9-FE48-411C-AB83-4979C2FEA2E4}" sibTransId="{A09B152F-32B0-4408-B976-0AA270AD75CC}"/>
    <dgm:cxn modelId="{AB324952-07A1-4D63-B852-A4B551CE43CF}" srcId="{6E110BB4-61F0-4399-8B68-B4B33354AA80}" destId="{CB0E4235-D991-4328-BFAA-0B716B5506E7}" srcOrd="1" destOrd="0" parTransId="{D50ECE1A-386A-43B9-B963-CBB0CEF4E00F}" sibTransId="{C8BEF88B-6BFD-46DC-9112-9BFE777BAB7F}"/>
    <dgm:cxn modelId="{634DDD7A-1DBB-4155-915A-69B38DC7A339}" type="presOf" srcId="{5F491AA0-4B46-4926-A75A-8E6595B2D0AB}" destId="{70507ECF-FA4B-4D64-9D9D-E7EA41FAD0EE}" srcOrd="0" destOrd="1" presId="urn:microsoft.com/office/officeart/2018/2/layout/IconVerticalSolidList"/>
    <dgm:cxn modelId="{1543C789-E2A7-4E0F-9511-7D9397C364DE}" srcId="{DC937F9C-1134-4F27-B417-C72D1688F8D8}" destId="{8297D9C3-0C9F-4E44-B8C2-6FACD1AAABFC}" srcOrd="0" destOrd="0" parTransId="{C5EA1C53-B45C-4902-8F00-FCCCA48EEB27}" sibTransId="{76D6EB1B-3BE1-437A-8D6A-407B90C81422}"/>
    <dgm:cxn modelId="{534EAA8D-9063-4DB0-9579-1D9EC1B14469}" srcId="{AA2BA07C-93CC-400C-AE41-0B1467A71B44}" destId="{6E110BB4-61F0-4399-8B68-B4B33354AA80}" srcOrd="0" destOrd="0" parTransId="{C44ABE9E-88E7-4D5A-9B0C-2513370BC5C8}" sibTransId="{667542C0-FA03-4DDD-A2DF-7528B3E275BB}"/>
    <dgm:cxn modelId="{CE447395-7677-4918-A6CB-DECB72329A79}" type="presOf" srcId="{AA2BA07C-93CC-400C-AE41-0B1467A71B44}" destId="{AB7041AE-9AFA-4E7F-92EA-080FE86CA5C7}" srcOrd="0" destOrd="0" presId="urn:microsoft.com/office/officeart/2018/2/layout/IconVerticalSolidList"/>
    <dgm:cxn modelId="{A3F90298-4679-4689-9D70-EEB03787E9F0}" type="presOf" srcId="{8684A662-ACE3-4F6F-A242-B5BFB6818908}" destId="{8766FC21-9D4C-4E69-B14E-D3AC4975899F}" srcOrd="0" destOrd="2" presId="urn:microsoft.com/office/officeart/2018/2/layout/IconVerticalSolidList"/>
    <dgm:cxn modelId="{7D7E579E-CC4D-4BC3-B906-EBCC4C911358}" type="presOf" srcId="{6E110BB4-61F0-4399-8B68-B4B33354AA80}" destId="{04F7FADE-18D0-4EA0-B655-BE52CAF8E05F}" srcOrd="0" destOrd="0" presId="urn:microsoft.com/office/officeart/2018/2/layout/IconVerticalSolidList"/>
    <dgm:cxn modelId="{30BEE19E-970A-43A4-96B7-62F2EEF9AEAD}" type="presOf" srcId="{FD9155CE-3336-4BE8-86CF-6D58A1772E81}" destId="{4893EE89-E0B0-4042-B12B-70E6FBA10B30}" srcOrd="0" destOrd="1" presId="urn:microsoft.com/office/officeart/2018/2/layout/IconVerticalSolidList"/>
    <dgm:cxn modelId="{E3BE5DA7-584B-4B27-97D7-E33CBE69953C}" srcId="{AA2BA07C-93CC-400C-AE41-0B1467A71B44}" destId="{DC937F9C-1134-4F27-B417-C72D1688F8D8}" srcOrd="2" destOrd="0" parTransId="{623B53CF-D8DF-4817-90E0-16DEF3C4BC98}" sibTransId="{50CC5802-EA33-4584-A3DF-368B682F5562}"/>
    <dgm:cxn modelId="{26D535AA-69D0-4CE3-83AC-87C69EA7772F}" srcId="{AA2BA07C-93CC-400C-AE41-0B1467A71B44}" destId="{28EE7B89-D94F-482E-890D-AB21F0843105}" srcOrd="3" destOrd="0" parTransId="{49303C49-3131-4F96-B7D2-2F94EB1BFAE7}" sibTransId="{78FC3CAF-1011-4B1C-94B9-DDFD3A3410CB}"/>
    <dgm:cxn modelId="{95F038AC-B96D-4CBF-8A49-575DD10F2F53}" srcId="{DC937F9C-1134-4F27-B417-C72D1688F8D8}" destId="{A42300BC-6A53-47F9-A855-C998C7D1CEE0}" srcOrd="2" destOrd="0" parTransId="{269C2434-F29A-4747-A74E-E9718F716689}" sibTransId="{E46FEAE2-EDF7-4925-A8E3-F76650E81AF6}"/>
    <dgm:cxn modelId="{09083CBA-BD05-4BFF-9EC8-96FA4E8C9924}" type="presOf" srcId="{809AF325-0A3B-4BD1-9D60-509111BA9DDB}" destId="{1AA8B5E7-3856-46CB-8FA6-46E9BE970BAE}" srcOrd="0" destOrd="1" presId="urn:microsoft.com/office/officeart/2018/2/layout/IconVerticalSolidList"/>
    <dgm:cxn modelId="{886725BC-A206-4ECB-A215-8DB9BAE3C671}" srcId="{28EE7B89-D94F-482E-890D-AB21F0843105}" destId="{FD9155CE-3336-4BE8-86CF-6D58A1772E81}" srcOrd="1" destOrd="0" parTransId="{5AEC3D48-0057-423E-9BC5-7269D91A931C}" sibTransId="{0C95C454-2F3F-494C-88BC-1B72E482E240}"/>
    <dgm:cxn modelId="{FFD959BE-C2A1-4651-B884-1E0DDE9F8985}" type="presOf" srcId="{F7F4E892-F362-4F01-A62E-03CE979E399A}" destId="{4893EE89-E0B0-4042-B12B-70E6FBA10B30}" srcOrd="0" destOrd="0" presId="urn:microsoft.com/office/officeart/2018/2/layout/IconVerticalSolidList"/>
    <dgm:cxn modelId="{04B0BED8-78CE-4412-B07A-D36D0E28503C}" type="presOf" srcId="{DC937F9C-1134-4F27-B417-C72D1688F8D8}" destId="{88446B56-6C57-46C0-8BE0-F2E6CF821D3B}" srcOrd="0" destOrd="0" presId="urn:microsoft.com/office/officeart/2018/2/layout/IconVerticalSolidList"/>
    <dgm:cxn modelId="{E62C5DE1-58A4-4A5C-A885-1BFE93A2CC6D}" type="presOf" srcId="{7759E9AF-5446-4428-93FE-A8B70850F409}" destId="{8766FC21-9D4C-4E69-B14E-D3AC4975899F}" srcOrd="0" destOrd="0" presId="urn:microsoft.com/office/officeart/2018/2/layout/IconVerticalSolidList"/>
    <dgm:cxn modelId="{7EFF88E1-A884-4E19-BD2E-22764741DDB3}" srcId="{AA2BA07C-93CC-400C-AE41-0B1467A71B44}" destId="{EC6F6595-99F4-4AFE-B7A7-F7B5FE11E3A9}" srcOrd="1" destOrd="0" parTransId="{05426B7D-A4F5-42B2-B643-69257FA2A743}" sibTransId="{9F3FD759-8521-4B97-933C-BAC0F901AB5E}"/>
    <dgm:cxn modelId="{8A71C4E1-02E4-4CC5-8BA7-7D264248E23F}" type="presOf" srcId="{F9430B2B-44A1-4248-89A6-4CB825215D1A}" destId="{1AA8B5E7-3856-46CB-8FA6-46E9BE970BAE}" srcOrd="0" destOrd="0" presId="urn:microsoft.com/office/officeart/2018/2/layout/IconVerticalSolidList"/>
    <dgm:cxn modelId="{6F5768E8-F3E4-4C10-8D18-91D75B45E7FC}" type="presOf" srcId="{8297D9C3-0C9F-4E44-B8C2-6FACD1AAABFC}" destId="{70507ECF-FA4B-4D64-9D9D-E7EA41FAD0EE}" srcOrd="0" destOrd="0" presId="urn:microsoft.com/office/officeart/2018/2/layout/IconVerticalSolidList"/>
    <dgm:cxn modelId="{161FA9F1-1B16-470B-9BE1-562865DF6D5D}" srcId="{EC6F6595-99F4-4AFE-B7A7-F7B5FE11E3A9}" destId="{809AF325-0A3B-4BD1-9D60-509111BA9DDB}" srcOrd="1" destOrd="0" parTransId="{E8E73C21-0DB8-4B7E-A439-CD3E2349C0DF}" sibTransId="{14609BD4-80D1-4236-8EA0-15DFB8F28E5F}"/>
    <dgm:cxn modelId="{6CEEFDA4-AE1B-423C-BAB8-2A4066A62DA5}" type="presParOf" srcId="{AB7041AE-9AFA-4E7F-92EA-080FE86CA5C7}" destId="{930C6AF9-6642-4E82-83E8-3E601F8968B8}" srcOrd="0" destOrd="0" presId="urn:microsoft.com/office/officeart/2018/2/layout/IconVerticalSolidList"/>
    <dgm:cxn modelId="{F1458030-73E5-4B57-B1FB-5DF8A56676F2}" type="presParOf" srcId="{930C6AF9-6642-4E82-83E8-3E601F8968B8}" destId="{4B3AC94B-954C-46CA-85D3-68F7A77605DC}" srcOrd="0" destOrd="0" presId="urn:microsoft.com/office/officeart/2018/2/layout/IconVerticalSolidList"/>
    <dgm:cxn modelId="{8C4DE3E6-409C-4360-8EAB-81B10318D8CC}" type="presParOf" srcId="{930C6AF9-6642-4E82-83E8-3E601F8968B8}" destId="{03C662D6-FF0E-4C61-B06C-91EB9A9ED18A}" srcOrd="1" destOrd="0" presId="urn:microsoft.com/office/officeart/2018/2/layout/IconVerticalSolidList"/>
    <dgm:cxn modelId="{273662F0-3A19-4A2C-BFCC-63236062CFB9}" type="presParOf" srcId="{930C6AF9-6642-4E82-83E8-3E601F8968B8}" destId="{35D0A6D7-D062-4F32-BDE1-36BD445040E7}" srcOrd="2" destOrd="0" presId="urn:microsoft.com/office/officeart/2018/2/layout/IconVerticalSolidList"/>
    <dgm:cxn modelId="{0CF99764-A188-4042-8963-47849DC81870}" type="presParOf" srcId="{930C6AF9-6642-4E82-83E8-3E601F8968B8}" destId="{04F7FADE-18D0-4EA0-B655-BE52CAF8E05F}" srcOrd="3" destOrd="0" presId="urn:microsoft.com/office/officeart/2018/2/layout/IconVerticalSolidList"/>
    <dgm:cxn modelId="{DC4D53B2-2BD8-4161-A30A-211FB7D369AC}" type="presParOf" srcId="{930C6AF9-6642-4E82-83E8-3E601F8968B8}" destId="{8766FC21-9D4C-4E69-B14E-D3AC4975899F}" srcOrd="4" destOrd="0" presId="urn:microsoft.com/office/officeart/2018/2/layout/IconVerticalSolidList"/>
    <dgm:cxn modelId="{C3CB0D91-0A18-448B-A0CD-7C6A7E92942F}" type="presParOf" srcId="{AB7041AE-9AFA-4E7F-92EA-080FE86CA5C7}" destId="{8DF43C58-FE80-4E99-87FF-3491D422017A}" srcOrd="1" destOrd="0" presId="urn:microsoft.com/office/officeart/2018/2/layout/IconVerticalSolidList"/>
    <dgm:cxn modelId="{E23D37A8-818B-442B-B336-3271F2050E5C}" type="presParOf" srcId="{AB7041AE-9AFA-4E7F-92EA-080FE86CA5C7}" destId="{4047FA1A-074D-4720-89D2-B19DF5026D27}" srcOrd="2" destOrd="0" presId="urn:microsoft.com/office/officeart/2018/2/layout/IconVerticalSolidList"/>
    <dgm:cxn modelId="{A2BF9E1F-98BA-499A-BE2E-8BB3384BF2A9}" type="presParOf" srcId="{4047FA1A-074D-4720-89D2-B19DF5026D27}" destId="{3F875BC8-8CBF-46F6-A5BB-AFBD6E6A145C}" srcOrd="0" destOrd="0" presId="urn:microsoft.com/office/officeart/2018/2/layout/IconVerticalSolidList"/>
    <dgm:cxn modelId="{74E8015C-9F4A-418D-B993-8E277AD92652}" type="presParOf" srcId="{4047FA1A-074D-4720-89D2-B19DF5026D27}" destId="{17893B46-1E9A-4949-A539-0423215A156A}" srcOrd="1" destOrd="0" presId="urn:microsoft.com/office/officeart/2018/2/layout/IconVerticalSolidList"/>
    <dgm:cxn modelId="{B23F7008-6761-4486-8154-D78291734B73}" type="presParOf" srcId="{4047FA1A-074D-4720-89D2-B19DF5026D27}" destId="{02928F25-9DAF-47F1-B93A-6CC3E79C9073}" srcOrd="2" destOrd="0" presId="urn:microsoft.com/office/officeart/2018/2/layout/IconVerticalSolidList"/>
    <dgm:cxn modelId="{E04EE6BB-1266-4889-83FF-9C9C912B829B}" type="presParOf" srcId="{4047FA1A-074D-4720-89D2-B19DF5026D27}" destId="{2E8CF7FA-3EB0-4A77-AA56-05CF1375C889}" srcOrd="3" destOrd="0" presId="urn:microsoft.com/office/officeart/2018/2/layout/IconVerticalSolidList"/>
    <dgm:cxn modelId="{2EBC4908-0B29-4CC9-B6B3-1BB50CE640D5}" type="presParOf" srcId="{4047FA1A-074D-4720-89D2-B19DF5026D27}" destId="{1AA8B5E7-3856-46CB-8FA6-46E9BE970BAE}" srcOrd="4" destOrd="0" presId="urn:microsoft.com/office/officeart/2018/2/layout/IconVerticalSolidList"/>
    <dgm:cxn modelId="{27BB4B57-68BE-4AF4-A95A-2C453A789B89}" type="presParOf" srcId="{AB7041AE-9AFA-4E7F-92EA-080FE86CA5C7}" destId="{9C3A8FBE-A874-4341-AC78-3F2C70CC7E4D}" srcOrd="3" destOrd="0" presId="urn:microsoft.com/office/officeart/2018/2/layout/IconVerticalSolidList"/>
    <dgm:cxn modelId="{5AA93432-4503-4E4C-8AE4-6877EFD4DE0C}" type="presParOf" srcId="{AB7041AE-9AFA-4E7F-92EA-080FE86CA5C7}" destId="{A7C3D67B-CF92-4CB4-901A-98772E223C44}" srcOrd="4" destOrd="0" presId="urn:microsoft.com/office/officeart/2018/2/layout/IconVerticalSolidList"/>
    <dgm:cxn modelId="{5D473D99-0CF8-46D4-B5BD-004EC84259AE}" type="presParOf" srcId="{A7C3D67B-CF92-4CB4-901A-98772E223C44}" destId="{CE8D816A-8A0C-43BB-8003-CA24FA9DD0A9}" srcOrd="0" destOrd="0" presId="urn:microsoft.com/office/officeart/2018/2/layout/IconVerticalSolidList"/>
    <dgm:cxn modelId="{7AD2F453-8C75-49D2-9DA9-48E59880BD12}" type="presParOf" srcId="{A7C3D67B-CF92-4CB4-901A-98772E223C44}" destId="{02F8FE89-C040-4D69-A619-FAFB492C738C}" srcOrd="1" destOrd="0" presId="urn:microsoft.com/office/officeart/2018/2/layout/IconVerticalSolidList"/>
    <dgm:cxn modelId="{E0C35442-42CA-45F1-96FA-C74DAA88441A}" type="presParOf" srcId="{A7C3D67B-CF92-4CB4-901A-98772E223C44}" destId="{307830AD-BA8D-4C61-BFF9-A651B0054E08}" srcOrd="2" destOrd="0" presId="urn:microsoft.com/office/officeart/2018/2/layout/IconVerticalSolidList"/>
    <dgm:cxn modelId="{7FEFF251-E934-4A8C-8CA3-ED003A43C14A}" type="presParOf" srcId="{A7C3D67B-CF92-4CB4-901A-98772E223C44}" destId="{88446B56-6C57-46C0-8BE0-F2E6CF821D3B}" srcOrd="3" destOrd="0" presId="urn:microsoft.com/office/officeart/2018/2/layout/IconVerticalSolidList"/>
    <dgm:cxn modelId="{2E7B8B4F-80C0-41A7-8C3B-CB197885768B}" type="presParOf" srcId="{A7C3D67B-CF92-4CB4-901A-98772E223C44}" destId="{70507ECF-FA4B-4D64-9D9D-E7EA41FAD0EE}" srcOrd="4" destOrd="0" presId="urn:microsoft.com/office/officeart/2018/2/layout/IconVerticalSolidList"/>
    <dgm:cxn modelId="{A3EF4D8E-3C1A-433E-B8AD-84F2F4B4B6FD}" type="presParOf" srcId="{AB7041AE-9AFA-4E7F-92EA-080FE86CA5C7}" destId="{01E59DBB-33C0-43F3-8E71-8DDA3B85BBEC}" srcOrd="5" destOrd="0" presId="urn:microsoft.com/office/officeart/2018/2/layout/IconVerticalSolidList"/>
    <dgm:cxn modelId="{3B950E72-4414-40A3-8693-853F6DC95A17}" type="presParOf" srcId="{AB7041AE-9AFA-4E7F-92EA-080FE86CA5C7}" destId="{A41F63D4-02C0-4C94-BBA0-B98C51D52B34}" srcOrd="6" destOrd="0" presId="urn:microsoft.com/office/officeart/2018/2/layout/IconVerticalSolidList"/>
    <dgm:cxn modelId="{8DA3A35C-FAB9-4791-B5C3-EC68A5BCF0A9}" type="presParOf" srcId="{A41F63D4-02C0-4C94-BBA0-B98C51D52B34}" destId="{E458ED71-4534-48DC-A46B-B5DF000E494E}" srcOrd="0" destOrd="0" presId="urn:microsoft.com/office/officeart/2018/2/layout/IconVerticalSolidList"/>
    <dgm:cxn modelId="{73EBD8A3-ABD1-4EB3-9BEF-ACFEB00E9286}" type="presParOf" srcId="{A41F63D4-02C0-4C94-BBA0-B98C51D52B34}" destId="{B0729885-3BAC-4CE8-A9B8-112239927429}" srcOrd="1" destOrd="0" presId="urn:microsoft.com/office/officeart/2018/2/layout/IconVerticalSolidList"/>
    <dgm:cxn modelId="{646F9F96-2054-4BCC-BB4D-0B06DA8E8986}" type="presParOf" srcId="{A41F63D4-02C0-4C94-BBA0-B98C51D52B34}" destId="{B947FF8E-E666-4E8B-AF14-A27F8C740829}" srcOrd="2" destOrd="0" presId="urn:microsoft.com/office/officeart/2018/2/layout/IconVerticalSolidList"/>
    <dgm:cxn modelId="{A875552C-66B2-49E7-AE2B-671F62302B48}" type="presParOf" srcId="{A41F63D4-02C0-4C94-BBA0-B98C51D52B34}" destId="{716E6C2C-EAC1-4BE4-B74E-83757CD12BA6}" srcOrd="3" destOrd="0" presId="urn:microsoft.com/office/officeart/2018/2/layout/IconVerticalSolidList"/>
    <dgm:cxn modelId="{C5FF6ED8-9B75-4D92-A700-1984F7AEA9C1}" type="presParOf" srcId="{A41F63D4-02C0-4C94-BBA0-B98C51D52B34}" destId="{4893EE89-E0B0-4042-B12B-70E6FBA10B3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F7BE8-F499-42EC-A25A-F7461D778ECE}" type="doc">
      <dgm:prSet loTypeId="urn:microsoft.com/office/officeart/2005/8/layout/hList6" loCatId="list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C379592B-07CD-40CD-81FA-9EE2489CE7A1}">
      <dgm:prSet custT="1"/>
      <dgm:spPr/>
      <dgm:t>
        <a:bodyPr/>
        <a:lstStyle/>
        <a:p>
          <a:r>
            <a:rPr lang="fr-FR" sz="1400" b="1"/>
            <a:t> </a:t>
          </a:r>
        </a:p>
        <a:p>
          <a:r>
            <a:rPr lang="fr-FR" sz="1400" b="1"/>
            <a:t>Il y a de nombreuses combinaisons possibles</a:t>
          </a:r>
          <a:r>
            <a:rPr lang="fr-FR" sz="1800" b="1"/>
            <a:t>. </a:t>
          </a:r>
        </a:p>
        <a:p>
          <a:endParaRPr lang="en-US" sz="800" dirty="0"/>
        </a:p>
      </dgm:t>
    </dgm:pt>
    <dgm:pt modelId="{8BA0A4AC-710C-490C-ADB0-305DE0C9B4F9}" type="parTrans" cxnId="{249ADC0B-713B-4199-B659-AF34F1AA70AA}">
      <dgm:prSet/>
      <dgm:spPr/>
      <dgm:t>
        <a:bodyPr/>
        <a:lstStyle/>
        <a:p>
          <a:endParaRPr lang="en-US"/>
        </a:p>
      </dgm:t>
    </dgm:pt>
    <dgm:pt modelId="{7B22A7BD-B40D-4943-8035-27EAEE9B5527}" type="sibTrans" cxnId="{249ADC0B-713B-4199-B659-AF34F1AA70AA}">
      <dgm:prSet/>
      <dgm:spPr/>
      <dgm:t>
        <a:bodyPr/>
        <a:lstStyle/>
        <a:p>
          <a:endParaRPr lang="en-US"/>
        </a:p>
      </dgm:t>
    </dgm:pt>
    <dgm:pt modelId="{6814E2F4-E07B-4EAE-8DFC-E693B2392F82}">
      <dgm:prSet custT="1"/>
      <dgm:spPr/>
      <dgm:t>
        <a:bodyPr/>
        <a:lstStyle/>
        <a:p>
          <a:r>
            <a:rPr lang="fr-FR" sz="1400" b="1" u="sng" dirty="0"/>
            <a:t>Pour le client</a:t>
          </a:r>
          <a:r>
            <a:rPr lang="fr-FR" sz="1400" b="1" dirty="0"/>
            <a:t>, </a:t>
          </a:r>
        </a:p>
        <a:p>
          <a:r>
            <a:rPr lang="fr-FR" sz="1400" b="1" dirty="0"/>
            <a:t>le plus confortable c’est d’avoir un seul cocontractant. </a:t>
          </a:r>
          <a:endParaRPr lang="en-US" sz="1400" b="1" dirty="0"/>
        </a:p>
      </dgm:t>
    </dgm:pt>
    <dgm:pt modelId="{DB1FEB82-2968-44DB-930B-616F51B7048E}" type="parTrans" cxnId="{2C6E68DC-8212-4DB8-A116-B487205FD34E}">
      <dgm:prSet/>
      <dgm:spPr/>
      <dgm:t>
        <a:bodyPr/>
        <a:lstStyle/>
        <a:p>
          <a:endParaRPr lang="en-US"/>
        </a:p>
      </dgm:t>
    </dgm:pt>
    <dgm:pt modelId="{EC130A1A-B1B8-4515-823F-D3540FD2958C}" type="sibTrans" cxnId="{2C6E68DC-8212-4DB8-A116-B487205FD34E}">
      <dgm:prSet/>
      <dgm:spPr/>
      <dgm:t>
        <a:bodyPr/>
        <a:lstStyle/>
        <a:p>
          <a:endParaRPr lang="en-US"/>
        </a:p>
      </dgm:t>
    </dgm:pt>
    <dgm:pt modelId="{07843BF1-5C2B-456B-8206-7A7B6EF302A8}">
      <dgm:prSet custT="1"/>
      <dgm:spPr/>
      <dgm:t>
        <a:bodyPr/>
        <a:lstStyle/>
        <a:p>
          <a:r>
            <a:rPr lang="fr-FR" sz="1400" b="1" u="sng" dirty="0"/>
            <a:t>Pour l’analyse</a:t>
          </a:r>
          <a:r>
            <a:rPr lang="fr-FR" sz="1400" b="1" dirty="0"/>
            <a:t>, </a:t>
          </a:r>
        </a:p>
        <a:p>
          <a:r>
            <a:rPr lang="fr-FR" sz="1400" b="1" dirty="0"/>
            <a:t>trois intervenants: Installateur frigoriste, Bureau technique, Fournisseurs </a:t>
          </a:r>
          <a:endParaRPr lang="en-US" sz="1400" b="1" dirty="0"/>
        </a:p>
      </dgm:t>
    </dgm:pt>
    <dgm:pt modelId="{65C546FA-1DC3-42AA-AD90-75E57DB6DDA4}" type="parTrans" cxnId="{36D199D8-4DFA-4271-BD1B-54E77CF082C0}">
      <dgm:prSet/>
      <dgm:spPr/>
      <dgm:t>
        <a:bodyPr/>
        <a:lstStyle/>
        <a:p>
          <a:endParaRPr lang="en-US"/>
        </a:p>
      </dgm:t>
    </dgm:pt>
    <dgm:pt modelId="{1A2EB151-2CE7-4CE8-A319-81BE51A66AD7}" type="sibTrans" cxnId="{36D199D8-4DFA-4271-BD1B-54E77CF082C0}">
      <dgm:prSet/>
      <dgm:spPr/>
      <dgm:t>
        <a:bodyPr/>
        <a:lstStyle/>
        <a:p>
          <a:endParaRPr lang="en-US"/>
        </a:p>
      </dgm:t>
    </dgm:pt>
    <dgm:pt modelId="{C31836FD-4436-48BD-AB3C-0C4D5EB3984F}">
      <dgm:prSet custT="1"/>
      <dgm:spPr/>
      <dgm:t>
        <a:bodyPr/>
        <a:lstStyle/>
        <a:p>
          <a:r>
            <a:rPr lang="fr-FR" sz="1400" b="1" dirty="0"/>
            <a:t>Dans cette variante, l’installateur frigoriste s’occupe de toutes les démarches (autorisations, subventions) et de l’installation du système. </a:t>
          </a:r>
        </a:p>
      </dgm:t>
    </dgm:pt>
    <dgm:pt modelId="{87D0C3A8-73DC-4FDE-AE02-823DB7E885A8}" type="parTrans" cxnId="{D6FDD030-692C-47B1-809D-DFA0DC73C405}">
      <dgm:prSet/>
      <dgm:spPr/>
      <dgm:t>
        <a:bodyPr/>
        <a:lstStyle/>
        <a:p>
          <a:endParaRPr lang="en-US"/>
        </a:p>
      </dgm:t>
    </dgm:pt>
    <dgm:pt modelId="{792DCCDE-B715-4467-90FA-9191C920646B}" type="sibTrans" cxnId="{D6FDD030-692C-47B1-809D-DFA0DC73C405}">
      <dgm:prSet/>
      <dgm:spPr/>
      <dgm:t>
        <a:bodyPr/>
        <a:lstStyle/>
        <a:p>
          <a:endParaRPr lang="en-US"/>
        </a:p>
      </dgm:t>
    </dgm:pt>
    <dgm:pt modelId="{527A86DB-6AA8-4B1D-A18D-D4F7779FD755}">
      <dgm:prSet custT="1"/>
      <dgm:spPr/>
      <dgm:t>
        <a:bodyPr/>
        <a:lstStyle/>
        <a:p>
          <a:r>
            <a:rPr lang="en-US" sz="1400" b="1"/>
            <a:t>Le MO a des contrats distincts avec les autres corps de métiers ( sanitaire, électriciens, maçons)</a:t>
          </a:r>
          <a:endParaRPr lang="en-US" sz="1400" b="1" dirty="0"/>
        </a:p>
      </dgm:t>
    </dgm:pt>
    <dgm:pt modelId="{FA240FFE-682F-4B32-97CB-4494BEF078A5}" type="parTrans" cxnId="{AEFB5D2F-093D-4FA5-B7AB-11FD31ED8156}">
      <dgm:prSet/>
      <dgm:spPr/>
      <dgm:t>
        <a:bodyPr/>
        <a:lstStyle/>
        <a:p>
          <a:endParaRPr lang="en-US"/>
        </a:p>
      </dgm:t>
    </dgm:pt>
    <dgm:pt modelId="{8880E6A8-AEB0-4C2B-B5CA-23479F2A9983}" type="sibTrans" cxnId="{AEFB5D2F-093D-4FA5-B7AB-11FD31ED8156}">
      <dgm:prSet/>
      <dgm:spPr/>
      <dgm:t>
        <a:bodyPr/>
        <a:lstStyle/>
        <a:p>
          <a:endParaRPr lang="en-US"/>
        </a:p>
      </dgm:t>
    </dgm:pt>
    <dgm:pt modelId="{A144D81E-D1A3-41D5-8D1B-8FE4B49DA61C}" type="pres">
      <dgm:prSet presAssocID="{01CF7BE8-F499-42EC-A25A-F7461D778ECE}" presName="Name0" presStyleCnt="0">
        <dgm:presLayoutVars>
          <dgm:dir/>
          <dgm:resizeHandles val="exact"/>
        </dgm:presLayoutVars>
      </dgm:prSet>
      <dgm:spPr/>
    </dgm:pt>
    <dgm:pt modelId="{F96F58AD-CB70-4BF3-AA4A-23F16EA8EE96}" type="pres">
      <dgm:prSet presAssocID="{C379592B-07CD-40CD-81FA-9EE2489CE7A1}" presName="node" presStyleLbl="node1" presStyleIdx="0" presStyleCnt="5">
        <dgm:presLayoutVars>
          <dgm:bulletEnabled val="1"/>
        </dgm:presLayoutVars>
      </dgm:prSet>
      <dgm:spPr/>
    </dgm:pt>
    <dgm:pt modelId="{1BEF6862-AE6C-44FF-B841-627611726EF4}" type="pres">
      <dgm:prSet presAssocID="{7B22A7BD-B40D-4943-8035-27EAEE9B5527}" presName="sibTrans" presStyleCnt="0"/>
      <dgm:spPr/>
    </dgm:pt>
    <dgm:pt modelId="{D0E4F3B1-4882-44B5-A83F-5414E130D7F7}" type="pres">
      <dgm:prSet presAssocID="{6814E2F4-E07B-4EAE-8DFC-E693B2392F82}" presName="node" presStyleLbl="node1" presStyleIdx="1" presStyleCnt="5">
        <dgm:presLayoutVars>
          <dgm:bulletEnabled val="1"/>
        </dgm:presLayoutVars>
      </dgm:prSet>
      <dgm:spPr/>
    </dgm:pt>
    <dgm:pt modelId="{1C6605E7-AE55-473D-90B0-85853285E2D9}" type="pres">
      <dgm:prSet presAssocID="{EC130A1A-B1B8-4515-823F-D3540FD2958C}" presName="sibTrans" presStyleCnt="0"/>
      <dgm:spPr/>
    </dgm:pt>
    <dgm:pt modelId="{4DDF2EB3-23E1-4D2F-8D68-5CB97764440B}" type="pres">
      <dgm:prSet presAssocID="{07843BF1-5C2B-456B-8206-7A7B6EF302A8}" presName="node" presStyleLbl="node1" presStyleIdx="2" presStyleCnt="5">
        <dgm:presLayoutVars>
          <dgm:bulletEnabled val="1"/>
        </dgm:presLayoutVars>
      </dgm:prSet>
      <dgm:spPr/>
    </dgm:pt>
    <dgm:pt modelId="{0B7FF13A-9B23-4503-86A6-D94164249444}" type="pres">
      <dgm:prSet presAssocID="{1A2EB151-2CE7-4CE8-A319-81BE51A66AD7}" presName="sibTrans" presStyleCnt="0"/>
      <dgm:spPr/>
    </dgm:pt>
    <dgm:pt modelId="{4C75DC0F-195A-411A-B809-E794D5119E9D}" type="pres">
      <dgm:prSet presAssocID="{C31836FD-4436-48BD-AB3C-0C4D5EB3984F}" presName="node" presStyleLbl="node1" presStyleIdx="3" presStyleCnt="5">
        <dgm:presLayoutVars>
          <dgm:bulletEnabled val="1"/>
        </dgm:presLayoutVars>
      </dgm:prSet>
      <dgm:spPr/>
    </dgm:pt>
    <dgm:pt modelId="{061CE007-EB8F-4527-A387-9D0ECFAC45FD}" type="pres">
      <dgm:prSet presAssocID="{792DCCDE-B715-4467-90FA-9191C920646B}" presName="sibTrans" presStyleCnt="0"/>
      <dgm:spPr/>
    </dgm:pt>
    <dgm:pt modelId="{C1265BEE-2116-4CC8-96C9-B028C1D587DB}" type="pres">
      <dgm:prSet presAssocID="{527A86DB-6AA8-4B1D-A18D-D4F7779FD755}" presName="node" presStyleLbl="node1" presStyleIdx="4" presStyleCnt="5">
        <dgm:presLayoutVars>
          <dgm:bulletEnabled val="1"/>
        </dgm:presLayoutVars>
      </dgm:prSet>
      <dgm:spPr/>
    </dgm:pt>
  </dgm:ptLst>
  <dgm:cxnLst>
    <dgm:cxn modelId="{249ADC0B-713B-4199-B659-AF34F1AA70AA}" srcId="{01CF7BE8-F499-42EC-A25A-F7461D778ECE}" destId="{C379592B-07CD-40CD-81FA-9EE2489CE7A1}" srcOrd="0" destOrd="0" parTransId="{8BA0A4AC-710C-490C-ADB0-305DE0C9B4F9}" sibTransId="{7B22A7BD-B40D-4943-8035-27EAEE9B5527}"/>
    <dgm:cxn modelId="{BA66831F-C62F-453B-9D92-78DA73CCDC14}" type="presOf" srcId="{01CF7BE8-F499-42EC-A25A-F7461D778ECE}" destId="{A144D81E-D1A3-41D5-8D1B-8FE4B49DA61C}" srcOrd="0" destOrd="0" presId="urn:microsoft.com/office/officeart/2005/8/layout/hList6"/>
    <dgm:cxn modelId="{7107302E-E6ED-415C-A5AC-07E79EED7451}" type="presOf" srcId="{07843BF1-5C2B-456B-8206-7A7B6EF302A8}" destId="{4DDF2EB3-23E1-4D2F-8D68-5CB97764440B}" srcOrd="0" destOrd="0" presId="urn:microsoft.com/office/officeart/2005/8/layout/hList6"/>
    <dgm:cxn modelId="{AEFB5D2F-093D-4FA5-B7AB-11FD31ED8156}" srcId="{01CF7BE8-F499-42EC-A25A-F7461D778ECE}" destId="{527A86DB-6AA8-4B1D-A18D-D4F7779FD755}" srcOrd="4" destOrd="0" parTransId="{FA240FFE-682F-4B32-97CB-4494BEF078A5}" sibTransId="{8880E6A8-AEB0-4C2B-B5CA-23479F2A9983}"/>
    <dgm:cxn modelId="{D6FDD030-692C-47B1-809D-DFA0DC73C405}" srcId="{01CF7BE8-F499-42EC-A25A-F7461D778ECE}" destId="{C31836FD-4436-48BD-AB3C-0C4D5EB3984F}" srcOrd="3" destOrd="0" parTransId="{87D0C3A8-73DC-4FDE-AE02-823DB7E885A8}" sibTransId="{792DCCDE-B715-4467-90FA-9191C920646B}"/>
    <dgm:cxn modelId="{1C256742-30D8-41EE-B5FC-7C8B76C8A720}" type="presOf" srcId="{6814E2F4-E07B-4EAE-8DFC-E693B2392F82}" destId="{D0E4F3B1-4882-44B5-A83F-5414E130D7F7}" srcOrd="0" destOrd="0" presId="urn:microsoft.com/office/officeart/2005/8/layout/hList6"/>
    <dgm:cxn modelId="{4A2BFE58-73F3-4C15-8D31-922B1ACDF970}" type="presOf" srcId="{527A86DB-6AA8-4B1D-A18D-D4F7779FD755}" destId="{C1265BEE-2116-4CC8-96C9-B028C1D587DB}" srcOrd="0" destOrd="0" presId="urn:microsoft.com/office/officeart/2005/8/layout/hList6"/>
    <dgm:cxn modelId="{B9BCEC96-8ABC-42E0-9E16-31C70F792E7F}" type="presOf" srcId="{C379592B-07CD-40CD-81FA-9EE2489CE7A1}" destId="{F96F58AD-CB70-4BF3-AA4A-23F16EA8EE96}" srcOrd="0" destOrd="0" presId="urn:microsoft.com/office/officeart/2005/8/layout/hList6"/>
    <dgm:cxn modelId="{8C17ABD4-A833-4C9F-B93E-9BD13B5A17D3}" type="presOf" srcId="{C31836FD-4436-48BD-AB3C-0C4D5EB3984F}" destId="{4C75DC0F-195A-411A-B809-E794D5119E9D}" srcOrd="0" destOrd="0" presId="urn:microsoft.com/office/officeart/2005/8/layout/hList6"/>
    <dgm:cxn modelId="{36D199D8-4DFA-4271-BD1B-54E77CF082C0}" srcId="{01CF7BE8-F499-42EC-A25A-F7461D778ECE}" destId="{07843BF1-5C2B-456B-8206-7A7B6EF302A8}" srcOrd="2" destOrd="0" parTransId="{65C546FA-1DC3-42AA-AD90-75E57DB6DDA4}" sibTransId="{1A2EB151-2CE7-4CE8-A319-81BE51A66AD7}"/>
    <dgm:cxn modelId="{2C6E68DC-8212-4DB8-A116-B487205FD34E}" srcId="{01CF7BE8-F499-42EC-A25A-F7461D778ECE}" destId="{6814E2F4-E07B-4EAE-8DFC-E693B2392F82}" srcOrd="1" destOrd="0" parTransId="{DB1FEB82-2968-44DB-930B-616F51B7048E}" sibTransId="{EC130A1A-B1B8-4515-823F-D3540FD2958C}"/>
    <dgm:cxn modelId="{1998F569-9A6B-4C81-A476-F3D636C7AA0F}" type="presParOf" srcId="{A144D81E-D1A3-41D5-8D1B-8FE4B49DA61C}" destId="{F96F58AD-CB70-4BF3-AA4A-23F16EA8EE96}" srcOrd="0" destOrd="0" presId="urn:microsoft.com/office/officeart/2005/8/layout/hList6"/>
    <dgm:cxn modelId="{45457DA8-DA13-44D2-9AD9-BF600177E468}" type="presParOf" srcId="{A144D81E-D1A3-41D5-8D1B-8FE4B49DA61C}" destId="{1BEF6862-AE6C-44FF-B841-627611726EF4}" srcOrd="1" destOrd="0" presId="urn:microsoft.com/office/officeart/2005/8/layout/hList6"/>
    <dgm:cxn modelId="{89B1C200-DCB4-4DCA-BB2C-39D4F4684508}" type="presParOf" srcId="{A144D81E-D1A3-41D5-8D1B-8FE4B49DA61C}" destId="{D0E4F3B1-4882-44B5-A83F-5414E130D7F7}" srcOrd="2" destOrd="0" presId="urn:microsoft.com/office/officeart/2005/8/layout/hList6"/>
    <dgm:cxn modelId="{B72D0023-B6A6-4CAA-A299-5CC9308BD86F}" type="presParOf" srcId="{A144D81E-D1A3-41D5-8D1B-8FE4B49DA61C}" destId="{1C6605E7-AE55-473D-90B0-85853285E2D9}" srcOrd="3" destOrd="0" presId="urn:microsoft.com/office/officeart/2005/8/layout/hList6"/>
    <dgm:cxn modelId="{D0D0FA94-BC1E-46FA-A2B9-86E78DBE4A56}" type="presParOf" srcId="{A144D81E-D1A3-41D5-8D1B-8FE4B49DA61C}" destId="{4DDF2EB3-23E1-4D2F-8D68-5CB97764440B}" srcOrd="4" destOrd="0" presId="urn:microsoft.com/office/officeart/2005/8/layout/hList6"/>
    <dgm:cxn modelId="{9945FFC9-97F4-46AB-92C0-C2E4A97BEC75}" type="presParOf" srcId="{A144D81E-D1A3-41D5-8D1B-8FE4B49DA61C}" destId="{0B7FF13A-9B23-4503-86A6-D94164249444}" srcOrd="5" destOrd="0" presId="urn:microsoft.com/office/officeart/2005/8/layout/hList6"/>
    <dgm:cxn modelId="{487CF1A8-8913-4A24-BBE3-44D5FE2FF3C7}" type="presParOf" srcId="{A144D81E-D1A3-41D5-8D1B-8FE4B49DA61C}" destId="{4C75DC0F-195A-411A-B809-E794D5119E9D}" srcOrd="6" destOrd="0" presId="urn:microsoft.com/office/officeart/2005/8/layout/hList6"/>
    <dgm:cxn modelId="{42493390-DE39-46AA-9BE4-23BCCE875E2B}" type="presParOf" srcId="{A144D81E-D1A3-41D5-8D1B-8FE4B49DA61C}" destId="{061CE007-EB8F-4527-A387-9D0ECFAC45FD}" srcOrd="7" destOrd="0" presId="urn:microsoft.com/office/officeart/2005/8/layout/hList6"/>
    <dgm:cxn modelId="{6FD2F6E6-94AA-4197-95A0-B7AE35B7F1CF}" type="presParOf" srcId="{A144D81E-D1A3-41D5-8D1B-8FE4B49DA61C}" destId="{C1265BEE-2116-4CC8-96C9-B028C1D587D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EA89E-7D47-4586-8D10-A322A406EE60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16B4C61-02A9-4728-A7B9-F898304C1BD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u="sng" dirty="0"/>
            <a:t>Relation MO – Installateur</a:t>
          </a:r>
          <a:r>
            <a:rPr lang="fr-FR" b="1" dirty="0"/>
            <a:t> </a:t>
          </a:r>
          <a:endParaRPr lang="en-US" b="1" dirty="0"/>
        </a:p>
      </dgm:t>
    </dgm:pt>
    <dgm:pt modelId="{86EC4DF7-0143-4CFF-BECE-E50ADF93495B}" type="parTrans" cxnId="{B2D231C0-0B88-4DBA-8BEE-500C5C39F202}">
      <dgm:prSet/>
      <dgm:spPr/>
      <dgm:t>
        <a:bodyPr/>
        <a:lstStyle/>
        <a:p>
          <a:endParaRPr lang="en-US"/>
        </a:p>
      </dgm:t>
    </dgm:pt>
    <dgm:pt modelId="{64821FBC-64BE-4B7C-885E-1C3C931C316B}" type="sibTrans" cxnId="{B2D231C0-0B88-4DBA-8BEE-500C5C39F202}">
      <dgm:prSet/>
      <dgm:spPr/>
      <dgm:t>
        <a:bodyPr/>
        <a:lstStyle/>
        <a:p>
          <a:endParaRPr lang="en-US"/>
        </a:p>
      </dgm:t>
    </dgm:pt>
    <dgm:pt modelId="{751724B2-7DE1-4E6B-9CBD-76324A5D148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Contrat d’entreprise </a:t>
          </a:r>
          <a:endParaRPr lang="en-US" b="1" dirty="0"/>
        </a:p>
      </dgm:t>
    </dgm:pt>
    <dgm:pt modelId="{2075AEDF-CBE0-4BCE-86A0-1DFA845EA931}" type="parTrans" cxnId="{47BBA19C-F6A3-4ECF-A09A-F8B0D55EE05C}">
      <dgm:prSet/>
      <dgm:spPr/>
      <dgm:t>
        <a:bodyPr/>
        <a:lstStyle/>
        <a:p>
          <a:endParaRPr lang="en-US"/>
        </a:p>
      </dgm:t>
    </dgm:pt>
    <dgm:pt modelId="{46FEFD38-F58F-42B3-A818-2722D3690E03}" type="sibTrans" cxnId="{47BBA19C-F6A3-4ECF-A09A-F8B0D55EE05C}">
      <dgm:prSet/>
      <dgm:spPr/>
      <dgm:t>
        <a:bodyPr/>
        <a:lstStyle/>
        <a:p>
          <a:endParaRPr lang="en-US"/>
        </a:p>
      </dgm:t>
    </dgm:pt>
    <dgm:pt modelId="{7728E660-7B15-4A72-A0DC-FE480284992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Obligation de résultat</a:t>
          </a:r>
          <a:endParaRPr lang="en-US" b="1" dirty="0"/>
        </a:p>
      </dgm:t>
    </dgm:pt>
    <dgm:pt modelId="{BADDCE1C-65D9-46DD-B3A1-F21EA5D80C8E}" type="parTrans" cxnId="{4A018DE5-F826-406C-B302-52160927EC34}">
      <dgm:prSet/>
      <dgm:spPr/>
      <dgm:t>
        <a:bodyPr/>
        <a:lstStyle/>
        <a:p>
          <a:endParaRPr lang="en-US"/>
        </a:p>
      </dgm:t>
    </dgm:pt>
    <dgm:pt modelId="{D227DB6A-317C-401D-9DBD-FBA601F85FBB}" type="sibTrans" cxnId="{4A018DE5-F826-406C-B302-52160927EC34}">
      <dgm:prSet/>
      <dgm:spPr/>
      <dgm:t>
        <a:bodyPr/>
        <a:lstStyle/>
        <a:p>
          <a:endParaRPr lang="en-US"/>
        </a:p>
      </dgm:t>
    </dgm:pt>
    <dgm:pt modelId="{8D164526-F667-43DC-B544-D7EBB3576FC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Débiteur des garanties</a:t>
          </a:r>
          <a:endParaRPr lang="en-US" b="1" dirty="0"/>
        </a:p>
      </dgm:t>
    </dgm:pt>
    <dgm:pt modelId="{4A26C71D-3A0A-41D5-A99E-B9CDC12630F8}" type="parTrans" cxnId="{DE355513-18E9-41CA-8235-8D76A95CFB23}">
      <dgm:prSet/>
      <dgm:spPr/>
      <dgm:t>
        <a:bodyPr/>
        <a:lstStyle/>
        <a:p>
          <a:endParaRPr lang="en-US"/>
        </a:p>
      </dgm:t>
    </dgm:pt>
    <dgm:pt modelId="{539B0D5F-DFA6-40AF-99EF-AB5EEA23C116}" type="sibTrans" cxnId="{DE355513-18E9-41CA-8235-8D76A95CFB23}">
      <dgm:prSet/>
      <dgm:spPr/>
      <dgm:t>
        <a:bodyPr/>
        <a:lstStyle/>
        <a:p>
          <a:endParaRPr lang="en-US"/>
        </a:p>
      </dgm:t>
    </dgm:pt>
    <dgm:pt modelId="{818A4F11-E232-463C-AEBF-FBE6BE2ECED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u="sng" dirty="0"/>
            <a:t>Relation Installateur – Fournisseur</a:t>
          </a:r>
          <a:r>
            <a:rPr lang="fr-FR" dirty="0"/>
            <a:t>	</a:t>
          </a:r>
          <a:endParaRPr lang="en-US" dirty="0"/>
        </a:p>
      </dgm:t>
    </dgm:pt>
    <dgm:pt modelId="{74D1983B-3F39-46A5-822E-11A988497F94}" type="parTrans" cxnId="{F97EEEA3-11FE-4D29-9076-DEA0568396BB}">
      <dgm:prSet/>
      <dgm:spPr/>
      <dgm:t>
        <a:bodyPr/>
        <a:lstStyle/>
        <a:p>
          <a:endParaRPr lang="en-US"/>
        </a:p>
      </dgm:t>
    </dgm:pt>
    <dgm:pt modelId="{49EE1C62-6FEE-4586-A1EF-75FAF8F2159A}" type="sibTrans" cxnId="{F97EEEA3-11FE-4D29-9076-DEA0568396BB}">
      <dgm:prSet/>
      <dgm:spPr/>
      <dgm:t>
        <a:bodyPr/>
        <a:lstStyle/>
        <a:p>
          <a:endParaRPr lang="en-US"/>
        </a:p>
      </dgm:t>
    </dgm:pt>
    <dgm:pt modelId="{C9E2BD9C-3AB6-422D-8E80-8681A4148D1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Contrat de vente mobilière</a:t>
          </a:r>
          <a:endParaRPr lang="en-US" b="1" dirty="0"/>
        </a:p>
      </dgm:t>
    </dgm:pt>
    <dgm:pt modelId="{8802C090-92ED-4BD8-BB26-CB495F0B98BC}" type="parTrans" cxnId="{3575084A-A392-4607-8ED1-B02C2457DE58}">
      <dgm:prSet/>
      <dgm:spPr/>
      <dgm:t>
        <a:bodyPr/>
        <a:lstStyle/>
        <a:p>
          <a:endParaRPr lang="en-US"/>
        </a:p>
      </dgm:t>
    </dgm:pt>
    <dgm:pt modelId="{D6EEBB4B-AB01-4252-BB58-BE833A913E02}" type="sibTrans" cxnId="{3575084A-A392-4607-8ED1-B02C2457DE58}">
      <dgm:prSet/>
      <dgm:spPr/>
      <dgm:t>
        <a:bodyPr/>
        <a:lstStyle/>
        <a:p>
          <a:endParaRPr lang="en-US"/>
        </a:p>
      </dgm:t>
    </dgm:pt>
    <dgm:pt modelId="{B4EAC2E4-10A7-4DB5-8587-D11D2A29F17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Régime des garanties</a:t>
          </a:r>
          <a:endParaRPr lang="en-US" b="1" dirty="0"/>
        </a:p>
      </dgm:t>
    </dgm:pt>
    <dgm:pt modelId="{876BB878-028A-4D84-99FA-948DA6FD2419}" type="parTrans" cxnId="{9FB06E10-77D3-4F7C-9FA0-FFA5A19C8F10}">
      <dgm:prSet/>
      <dgm:spPr/>
      <dgm:t>
        <a:bodyPr/>
        <a:lstStyle/>
        <a:p>
          <a:endParaRPr lang="en-US"/>
        </a:p>
      </dgm:t>
    </dgm:pt>
    <dgm:pt modelId="{F7DE8E8B-0459-45EA-8130-D4D743917B2C}" type="sibTrans" cxnId="{9FB06E10-77D3-4F7C-9FA0-FFA5A19C8F10}">
      <dgm:prSet/>
      <dgm:spPr/>
      <dgm:t>
        <a:bodyPr/>
        <a:lstStyle/>
        <a:p>
          <a:endParaRPr lang="en-US"/>
        </a:p>
      </dgm:t>
    </dgm:pt>
    <dgm:pt modelId="{9DCD5170-BFB0-43D3-B38D-D04D7752116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u="sng" dirty="0"/>
            <a:t>Relation Installateur – Bureau technique</a:t>
          </a:r>
          <a:r>
            <a:rPr lang="fr-FR" dirty="0"/>
            <a:t>:</a:t>
          </a:r>
          <a:endParaRPr lang="en-US" dirty="0"/>
        </a:p>
      </dgm:t>
    </dgm:pt>
    <dgm:pt modelId="{7B5A9B40-72F8-4C90-8DEF-F431F409FDAA}" type="parTrans" cxnId="{674176EC-DDA7-401A-B5C6-A3B8FDCE632C}">
      <dgm:prSet/>
      <dgm:spPr/>
      <dgm:t>
        <a:bodyPr/>
        <a:lstStyle/>
        <a:p>
          <a:endParaRPr lang="en-US"/>
        </a:p>
      </dgm:t>
    </dgm:pt>
    <dgm:pt modelId="{7D43D814-2209-416B-AAE5-418201C1A5D6}" type="sibTrans" cxnId="{674176EC-DDA7-401A-B5C6-A3B8FDCE632C}">
      <dgm:prSet/>
      <dgm:spPr/>
      <dgm:t>
        <a:bodyPr/>
        <a:lstStyle/>
        <a:p>
          <a:endParaRPr lang="en-US"/>
        </a:p>
      </dgm:t>
    </dgm:pt>
    <dgm:pt modelId="{065550AE-8EB1-4262-BD73-B37B0C195A4E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b="1" dirty="0"/>
            <a:t>Qualification juridique dépend du contenu du contrat</a:t>
          </a:r>
          <a:endParaRPr lang="en-US" b="1" dirty="0"/>
        </a:p>
      </dgm:t>
    </dgm:pt>
    <dgm:pt modelId="{02026015-5C5A-4CDC-868F-FE3A4438564C}" type="parTrans" cxnId="{A5D14D3E-1D0C-4194-AD6D-1DCF9AE183C0}">
      <dgm:prSet/>
      <dgm:spPr/>
      <dgm:t>
        <a:bodyPr/>
        <a:lstStyle/>
        <a:p>
          <a:endParaRPr lang="en-US"/>
        </a:p>
      </dgm:t>
    </dgm:pt>
    <dgm:pt modelId="{93C222BA-CBFF-450C-8DF4-F25DE15F7E25}" type="sibTrans" cxnId="{A5D14D3E-1D0C-4194-AD6D-1DCF9AE183C0}">
      <dgm:prSet/>
      <dgm:spPr/>
      <dgm:t>
        <a:bodyPr/>
        <a:lstStyle/>
        <a:p>
          <a:endParaRPr lang="en-US"/>
        </a:p>
      </dgm:t>
    </dgm:pt>
    <dgm:pt modelId="{7BE9D72A-CB1D-4CA0-A308-B19FE5C8A5D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Doit des garanties</a:t>
          </a:r>
          <a:endParaRPr lang="en-US" b="1" dirty="0"/>
        </a:p>
      </dgm:t>
    </dgm:pt>
    <dgm:pt modelId="{63A7882A-97C5-4754-B8B7-A7268052251C}" type="parTrans" cxnId="{22346A6A-889A-4DCA-A02F-8354867EE643}">
      <dgm:prSet/>
      <dgm:spPr/>
      <dgm:t>
        <a:bodyPr/>
        <a:lstStyle/>
        <a:p>
          <a:endParaRPr lang="en-US"/>
        </a:p>
      </dgm:t>
    </dgm:pt>
    <dgm:pt modelId="{509EA57E-0971-4786-9ADF-848E88B4283B}" type="sibTrans" cxnId="{22346A6A-889A-4DCA-A02F-8354867EE643}">
      <dgm:prSet/>
      <dgm:spPr/>
      <dgm:t>
        <a:bodyPr/>
        <a:lstStyle/>
        <a:p>
          <a:endParaRPr lang="en-US"/>
        </a:p>
      </dgm:t>
    </dgm:pt>
    <dgm:pt modelId="{B9355EF6-F476-499D-993F-F779CA8DA962}" type="pres">
      <dgm:prSet presAssocID="{FC0EA89E-7D47-4586-8D10-A322A406EE60}" presName="root" presStyleCnt="0">
        <dgm:presLayoutVars>
          <dgm:dir/>
          <dgm:resizeHandles val="exact"/>
        </dgm:presLayoutVars>
      </dgm:prSet>
      <dgm:spPr/>
    </dgm:pt>
    <dgm:pt modelId="{09DA701B-D6D8-4559-9ED8-BC50FFF807E2}" type="pres">
      <dgm:prSet presAssocID="{E16B4C61-02A9-4728-A7B9-F898304C1BD4}" presName="compNode" presStyleCnt="0"/>
      <dgm:spPr/>
    </dgm:pt>
    <dgm:pt modelId="{930E96BD-A08F-4892-A4C2-BDED090746B3}" type="pres">
      <dgm:prSet presAssocID="{E16B4C61-02A9-4728-A7B9-F898304C1BD4}" presName="bgRect" presStyleLbl="bgShp" presStyleIdx="0" presStyleCnt="3"/>
      <dgm:spPr/>
    </dgm:pt>
    <dgm:pt modelId="{EE1439D2-8836-4AE5-894A-CD112B194DA3}" type="pres">
      <dgm:prSet presAssocID="{E16B4C61-02A9-4728-A7B9-F898304C1B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3D3C684-1E93-4804-8D7C-21A2500CE2BD}" type="pres">
      <dgm:prSet presAssocID="{E16B4C61-02A9-4728-A7B9-F898304C1BD4}" presName="spaceRect" presStyleCnt="0"/>
      <dgm:spPr/>
    </dgm:pt>
    <dgm:pt modelId="{C76B187E-8A83-4B57-9535-0955C4C8CEB3}" type="pres">
      <dgm:prSet presAssocID="{E16B4C61-02A9-4728-A7B9-F898304C1BD4}" presName="parTx" presStyleLbl="revTx" presStyleIdx="0" presStyleCnt="6">
        <dgm:presLayoutVars>
          <dgm:chMax val="0"/>
          <dgm:chPref val="0"/>
        </dgm:presLayoutVars>
      </dgm:prSet>
      <dgm:spPr/>
    </dgm:pt>
    <dgm:pt modelId="{EA329C17-BE0D-4D7A-874A-D5FE46350C32}" type="pres">
      <dgm:prSet presAssocID="{E16B4C61-02A9-4728-A7B9-F898304C1BD4}" presName="desTx" presStyleLbl="revTx" presStyleIdx="1" presStyleCnt="6">
        <dgm:presLayoutVars/>
      </dgm:prSet>
      <dgm:spPr/>
    </dgm:pt>
    <dgm:pt modelId="{29C4DB40-B6A4-417D-9A12-C727C89A706B}" type="pres">
      <dgm:prSet presAssocID="{64821FBC-64BE-4B7C-885E-1C3C931C316B}" presName="sibTrans" presStyleCnt="0"/>
      <dgm:spPr/>
    </dgm:pt>
    <dgm:pt modelId="{31717E61-E399-404B-BE6A-F707ADF05CCE}" type="pres">
      <dgm:prSet presAssocID="{818A4F11-E232-463C-AEBF-FBE6BE2ECED9}" presName="compNode" presStyleCnt="0"/>
      <dgm:spPr/>
    </dgm:pt>
    <dgm:pt modelId="{D3B7F12B-2C97-4491-8201-D8172B3DC1DB}" type="pres">
      <dgm:prSet presAssocID="{818A4F11-E232-463C-AEBF-FBE6BE2ECED9}" presName="bgRect" presStyleLbl="bgShp" presStyleIdx="1" presStyleCnt="3"/>
      <dgm:spPr/>
    </dgm:pt>
    <dgm:pt modelId="{EB1F26C5-432E-469F-AEC3-5DCAAEBDF7A4}" type="pres">
      <dgm:prSet presAssocID="{818A4F11-E232-463C-AEBF-FBE6BE2ECE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67491B01-5EB3-4921-A21B-B6EE263306D7}" type="pres">
      <dgm:prSet presAssocID="{818A4F11-E232-463C-AEBF-FBE6BE2ECED9}" presName="spaceRect" presStyleCnt="0"/>
      <dgm:spPr/>
    </dgm:pt>
    <dgm:pt modelId="{B7957CAC-A850-4CB5-ABBA-EA27E00D0561}" type="pres">
      <dgm:prSet presAssocID="{818A4F11-E232-463C-AEBF-FBE6BE2ECED9}" presName="parTx" presStyleLbl="revTx" presStyleIdx="2" presStyleCnt="6">
        <dgm:presLayoutVars>
          <dgm:chMax val="0"/>
          <dgm:chPref val="0"/>
        </dgm:presLayoutVars>
      </dgm:prSet>
      <dgm:spPr/>
    </dgm:pt>
    <dgm:pt modelId="{3EB8973B-6E7B-43F1-91B0-2888F3B59015}" type="pres">
      <dgm:prSet presAssocID="{818A4F11-E232-463C-AEBF-FBE6BE2ECED9}" presName="desTx" presStyleLbl="revTx" presStyleIdx="3" presStyleCnt="6">
        <dgm:presLayoutVars/>
      </dgm:prSet>
      <dgm:spPr/>
    </dgm:pt>
    <dgm:pt modelId="{83258CBE-04CD-489F-8918-66E3E9EF01FF}" type="pres">
      <dgm:prSet presAssocID="{49EE1C62-6FEE-4586-A1EF-75FAF8F2159A}" presName="sibTrans" presStyleCnt="0"/>
      <dgm:spPr/>
    </dgm:pt>
    <dgm:pt modelId="{611EDC22-472D-486E-AC0D-8F7591DBD919}" type="pres">
      <dgm:prSet presAssocID="{9DCD5170-BFB0-43D3-B38D-D04D77521166}" presName="compNode" presStyleCnt="0"/>
      <dgm:spPr/>
    </dgm:pt>
    <dgm:pt modelId="{67A80F31-266E-4685-9F85-3206B566FCCF}" type="pres">
      <dgm:prSet presAssocID="{9DCD5170-BFB0-43D3-B38D-D04D77521166}" presName="bgRect" presStyleLbl="bgShp" presStyleIdx="2" presStyleCnt="3"/>
      <dgm:spPr/>
    </dgm:pt>
    <dgm:pt modelId="{C9BA6763-5766-4615-B2DE-D4374221718D}" type="pres">
      <dgm:prSet presAssocID="{9DCD5170-BFB0-43D3-B38D-D04D775211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15C7630-D593-4664-A129-DDF0BDF72CD7}" type="pres">
      <dgm:prSet presAssocID="{9DCD5170-BFB0-43D3-B38D-D04D77521166}" presName="spaceRect" presStyleCnt="0"/>
      <dgm:spPr/>
    </dgm:pt>
    <dgm:pt modelId="{EBB790FC-6508-4ABD-8A4A-E80144AF9588}" type="pres">
      <dgm:prSet presAssocID="{9DCD5170-BFB0-43D3-B38D-D04D77521166}" presName="parTx" presStyleLbl="revTx" presStyleIdx="4" presStyleCnt="6">
        <dgm:presLayoutVars>
          <dgm:chMax val="0"/>
          <dgm:chPref val="0"/>
        </dgm:presLayoutVars>
      </dgm:prSet>
      <dgm:spPr/>
    </dgm:pt>
    <dgm:pt modelId="{82F8F323-61ED-4DA9-B801-EC996DDE6EC8}" type="pres">
      <dgm:prSet presAssocID="{9DCD5170-BFB0-43D3-B38D-D04D77521166}" presName="desTx" presStyleLbl="revTx" presStyleIdx="5" presStyleCnt="6">
        <dgm:presLayoutVars/>
      </dgm:prSet>
      <dgm:spPr/>
    </dgm:pt>
  </dgm:ptLst>
  <dgm:cxnLst>
    <dgm:cxn modelId="{9FB06E10-77D3-4F7C-9FA0-FFA5A19C8F10}" srcId="{818A4F11-E232-463C-AEBF-FBE6BE2ECED9}" destId="{B4EAC2E4-10A7-4DB5-8587-D11D2A29F175}" srcOrd="1" destOrd="0" parTransId="{876BB878-028A-4D84-99FA-948DA6FD2419}" sibTransId="{F7DE8E8B-0459-45EA-8130-D4D743917B2C}"/>
    <dgm:cxn modelId="{DE355513-18E9-41CA-8235-8D76A95CFB23}" srcId="{E16B4C61-02A9-4728-A7B9-F898304C1BD4}" destId="{8D164526-F667-43DC-B544-D7EBB3576FCA}" srcOrd="2" destOrd="0" parTransId="{4A26C71D-3A0A-41D5-A99E-B9CDC12630F8}" sibTransId="{539B0D5F-DFA6-40AF-99EF-AB5EEA23C116}"/>
    <dgm:cxn modelId="{31A2D51F-1947-4F1E-97E5-1E816A455CC3}" type="presOf" srcId="{FC0EA89E-7D47-4586-8D10-A322A406EE60}" destId="{B9355EF6-F476-499D-993F-F779CA8DA962}" srcOrd="0" destOrd="0" presId="urn:microsoft.com/office/officeart/2018/2/layout/IconVerticalSolidList"/>
    <dgm:cxn modelId="{3E26B024-197B-4A7D-B9F1-FAE8D00AEE24}" type="presOf" srcId="{B4EAC2E4-10A7-4DB5-8587-D11D2A29F175}" destId="{3EB8973B-6E7B-43F1-91B0-2888F3B59015}" srcOrd="0" destOrd="1" presId="urn:microsoft.com/office/officeart/2018/2/layout/IconVerticalSolidList"/>
    <dgm:cxn modelId="{A5D14D3E-1D0C-4194-AD6D-1DCF9AE183C0}" srcId="{9DCD5170-BFB0-43D3-B38D-D04D77521166}" destId="{065550AE-8EB1-4262-BD73-B37B0C195A4E}" srcOrd="0" destOrd="0" parTransId="{02026015-5C5A-4CDC-868F-FE3A4438564C}" sibTransId="{93C222BA-CBFF-450C-8DF4-F25DE15F7E25}"/>
    <dgm:cxn modelId="{3575084A-A392-4607-8ED1-B02C2457DE58}" srcId="{818A4F11-E232-463C-AEBF-FBE6BE2ECED9}" destId="{C9E2BD9C-3AB6-422D-8E80-8681A4148D1F}" srcOrd="0" destOrd="0" parTransId="{8802C090-92ED-4BD8-BB26-CB495F0B98BC}" sibTransId="{D6EEBB4B-AB01-4252-BB58-BE833A913E02}"/>
    <dgm:cxn modelId="{22346A6A-889A-4DCA-A02F-8354867EE643}" srcId="{9DCD5170-BFB0-43D3-B38D-D04D77521166}" destId="{7BE9D72A-CB1D-4CA0-A308-B19FE5C8A5D4}" srcOrd="1" destOrd="0" parTransId="{63A7882A-97C5-4754-B8B7-A7268052251C}" sibTransId="{509EA57E-0971-4786-9ADF-848E88B4283B}"/>
    <dgm:cxn modelId="{AEA82257-4EED-4F48-91DA-AF2969921C90}" type="presOf" srcId="{818A4F11-E232-463C-AEBF-FBE6BE2ECED9}" destId="{B7957CAC-A850-4CB5-ABBA-EA27E00D0561}" srcOrd="0" destOrd="0" presId="urn:microsoft.com/office/officeart/2018/2/layout/IconVerticalSolidList"/>
    <dgm:cxn modelId="{83C9BB90-B5BC-496B-A943-243AAEF068AB}" type="presOf" srcId="{065550AE-8EB1-4262-BD73-B37B0C195A4E}" destId="{82F8F323-61ED-4DA9-B801-EC996DDE6EC8}" srcOrd="0" destOrd="0" presId="urn:microsoft.com/office/officeart/2018/2/layout/IconVerticalSolidList"/>
    <dgm:cxn modelId="{34EB4191-E21B-41B5-B26E-E71CF30A756F}" type="presOf" srcId="{751724B2-7DE1-4E6B-9CBD-76324A5D1488}" destId="{EA329C17-BE0D-4D7A-874A-D5FE46350C32}" srcOrd="0" destOrd="0" presId="urn:microsoft.com/office/officeart/2018/2/layout/IconVerticalSolidList"/>
    <dgm:cxn modelId="{47BBA19C-F6A3-4ECF-A09A-F8B0D55EE05C}" srcId="{E16B4C61-02A9-4728-A7B9-F898304C1BD4}" destId="{751724B2-7DE1-4E6B-9CBD-76324A5D1488}" srcOrd="0" destOrd="0" parTransId="{2075AEDF-CBE0-4BCE-86A0-1DFA845EA931}" sibTransId="{46FEFD38-F58F-42B3-A818-2722D3690E03}"/>
    <dgm:cxn modelId="{0A8A52A3-F27C-4C04-878A-BA6EC354B19A}" type="presOf" srcId="{7BE9D72A-CB1D-4CA0-A308-B19FE5C8A5D4}" destId="{82F8F323-61ED-4DA9-B801-EC996DDE6EC8}" srcOrd="0" destOrd="1" presId="urn:microsoft.com/office/officeart/2018/2/layout/IconVerticalSolidList"/>
    <dgm:cxn modelId="{F97EEEA3-11FE-4D29-9076-DEA0568396BB}" srcId="{FC0EA89E-7D47-4586-8D10-A322A406EE60}" destId="{818A4F11-E232-463C-AEBF-FBE6BE2ECED9}" srcOrd="1" destOrd="0" parTransId="{74D1983B-3F39-46A5-822E-11A988497F94}" sibTransId="{49EE1C62-6FEE-4586-A1EF-75FAF8F2159A}"/>
    <dgm:cxn modelId="{B2D231C0-0B88-4DBA-8BEE-500C5C39F202}" srcId="{FC0EA89E-7D47-4586-8D10-A322A406EE60}" destId="{E16B4C61-02A9-4728-A7B9-F898304C1BD4}" srcOrd="0" destOrd="0" parTransId="{86EC4DF7-0143-4CFF-BECE-E50ADF93495B}" sibTransId="{64821FBC-64BE-4B7C-885E-1C3C931C316B}"/>
    <dgm:cxn modelId="{2242C0C2-14A2-49EB-BB96-A35EAE19BC9E}" type="presOf" srcId="{7728E660-7B15-4A72-A0DC-FE480284992E}" destId="{EA329C17-BE0D-4D7A-874A-D5FE46350C32}" srcOrd="0" destOrd="1" presId="urn:microsoft.com/office/officeart/2018/2/layout/IconVerticalSolidList"/>
    <dgm:cxn modelId="{F83BBBCD-CF8A-48F4-BD28-209DA65D1B65}" type="presOf" srcId="{8D164526-F667-43DC-B544-D7EBB3576FCA}" destId="{EA329C17-BE0D-4D7A-874A-D5FE46350C32}" srcOrd="0" destOrd="2" presId="urn:microsoft.com/office/officeart/2018/2/layout/IconVerticalSolidList"/>
    <dgm:cxn modelId="{313A30DE-E788-4521-AA4C-7444F47FB594}" type="presOf" srcId="{C9E2BD9C-3AB6-422D-8E80-8681A4148D1F}" destId="{3EB8973B-6E7B-43F1-91B0-2888F3B59015}" srcOrd="0" destOrd="0" presId="urn:microsoft.com/office/officeart/2018/2/layout/IconVerticalSolidList"/>
    <dgm:cxn modelId="{62F74CE5-C0CC-4A1D-9BC9-1F88454F8AD9}" type="presOf" srcId="{E16B4C61-02A9-4728-A7B9-F898304C1BD4}" destId="{C76B187E-8A83-4B57-9535-0955C4C8CEB3}" srcOrd="0" destOrd="0" presId="urn:microsoft.com/office/officeart/2018/2/layout/IconVerticalSolidList"/>
    <dgm:cxn modelId="{4A018DE5-F826-406C-B302-52160927EC34}" srcId="{E16B4C61-02A9-4728-A7B9-F898304C1BD4}" destId="{7728E660-7B15-4A72-A0DC-FE480284992E}" srcOrd="1" destOrd="0" parTransId="{BADDCE1C-65D9-46DD-B3A1-F21EA5D80C8E}" sibTransId="{D227DB6A-317C-401D-9DBD-FBA601F85FBB}"/>
    <dgm:cxn modelId="{0B6AEEE9-58F3-461A-AD37-B6BE91AE8DED}" type="presOf" srcId="{9DCD5170-BFB0-43D3-B38D-D04D77521166}" destId="{EBB790FC-6508-4ABD-8A4A-E80144AF9588}" srcOrd="0" destOrd="0" presId="urn:microsoft.com/office/officeart/2018/2/layout/IconVerticalSolidList"/>
    <dgm:cxn modelId="{674176EC-DDA7-401A-B5C6-A3B8FDCE632C}" srcId="{FC0EA89E-7D47-4586-8D10-A322A406EE60}" destId="{9DCD5170-BFB0-43D3-B38D-D04D77521166}" srcOrd="2" destOrd="0" parTransId="{7B5A9B40-72F8-4C90-8DEF-F431F409FDAA}" sibTransId="{7D43D814-2209-416B-AAE5-418201C1A5D6}"/>
    <dgm:cxn modelId="{13C31615-A60B-4C28-A0C8-740665B4B00A}" type="presParOf" srcId="{B9355EF6-F476-499D-993F-F779CA8DA962}" destId="{09DA701B-D6D8-4559-9ED8-BC50FFF807E2}" srcOrd="0" destOrd="0" presId="urn:microsoft.com/office/officeart/2018/2/layout/IconVerticalSolidList"/>
    <dgm:cxn modelId="{27E64F6C-9639-4E3C-95A5-F939D0988961}" type="presParOf" srcId="{09DA701B-D6D8-4559-9ED8-BC50FFF807E2}" destId="{930E96BD-A08F-4892-A4C2-BDED090746B3}" srcOrd="0" destOrd="0" presId="urn:microsoft.com/office/officeart/2018/2/layout/IconVerticalSolidList"/>
    <dgm:cxn modelId="{E0A79250-6034-4B33-90FC-3F1B8F6BDF47}" type="presParOf" srcId="{09DA701B-D6D8-4559-9ED8-BC50FFF807E2}" destId="{EE1439D2-8836-4AE5-894A-CD112B194DA3}" srcOrd="1" destOrd="0" presId="urn:microsoft.com/office/officeart/2018/2/layout/IconVerticalSolidList"/>
    <dgm:cxn modelId="{9B757BAF-C1E2-46E2-80A1-5CB78A0B9006}" type="presParOf" srcId="{09DA701B-D6D8-4559-9ED8-BC50FFF807E2}" destId="{E3D3C684-1E93-4804-8D7C-21A2500CE2BD}" srcOrd="2" destOrd="0" presId="urn:microsoft.com/office/officeart/2018/2/layout/IconVerticalSolidList"/>
    <dgm:cxn modelId="{41FDC6FF-638B-4DF2-B188-7F44C8EDA3F0}" type="presParOf" srcId="{09DA701B-D6D8-4559-9ED8-BC50FFF807E2}" destId="{C76B187E-8A83-4B57-9535-0955C4C8CEB3}" srcOrd="3" destOrd="0" presId="urn:microsoft.com/office/officeart/2018/2/layout/IconVerticalSolidList"/>
    <dgm:cxn modelId="{153F82A4-C386-406A-B1C5-467E2821EF27}" type="presParOf" srcId="{09DA701B-D6D8-4559-9ED8-BC50FFF807E2}" destId="{EA329C17-BE0D-4D7A-874A-D5FE46350C32}" srcOrd="4" destOrd="0" presId="urn:microsoft.com/office/officeart/2018/2/layout/IconVerticalSolidList"/>
    <dgm:cxn modelId="{6BC90562-2431-422E-A3AE-9D2454A82872}" type="presParOf" srcId="{B9355EF6-F476-499D-993F-F779CA8DA962}" destId="{29C4DB40-B6A4-417D-9A12-C727C89A706B}" srcOrd="1" destOrd="0" presId="urn:microsoft.com/office/officeart/2018/2/layout/IconVerticalSolidList"/>
    <dgm:cxn modelId="{DFA58DA7-7D12-4FEA-932E-F4DE30FFD58E}" type="presParOf" srcId="{B9355EF6-F476-499D-993F-F779CA8DA962}" destId="{31717E61-E399-404B-BE6A-F707ADF05CCE}" srcOrd="2" destOrd="0" presId="urn:microsoft.com/office/officeart/2018/2/layout/IconVerticalSolidList"/>
    <dgm:cxn modelId="{C558DBF8-F724-4AA1-AFB1-5D9A51D8FF27}" type="presParOf" srcId="{31717E61-E399-404B-BE6A-F707ADF05CCE}" destId="{D3B7F12B-2C97-4491-8201-D8172B3DC1DB}" srcOrd="0" destOrd="0" presId="urn:microsoft.com/office/officeart/2018/2/layout/IconVerticalSolidList"/>
    <dgm:cxn modelId="{56DD6E65-52B7-49EB-8CCD-23AE4F9DD869}" type="presParOf" srcId="{31717E61-E399-404B-BE6A-F707ADF05CCE}" destId="{EB1F26C5-432E-469F-AEC3-5DCAAEBDF7A4}" srcOrd="1" destOrd="0" presId="urn:microsoft.com/office/officeart/2018/2/layout/IconVerticalSolidList"/>
    <dgm:cxn modelId="{782BC01A-F168-40CD-90C0-D53A285DE879}" type="presParOf" srcId="{31717E61-E399-404B-BE6A-F707ADF05CCE}" destId="{67491B01-5EB3-4921-A21B-B6EE263306D7}" srcOrd="2" destOrd="0" presId="urn:microsoft.com/office/officeart/2018/2/layout/IconVerticalSolidList"/>
    <dgm:cxn modelId="{20BD790C-BCF6-4A8C-90B7-0AD8C56F0E44}" type="presParOf" srcId="{31717E61-E399-404B-BE6A-F707ADF05CCE}" destId="{B7957CAC-A850-4CB5-ABBA-EA27E00D0561}" srcOrd="3" destOrd="0" presId="urn:microsoft.com/office/officeart/2018/2/layout/IconVerticalSolidList"/>
    <dgm:cxn modelId="{694DF6C5-C050-4DEF-8441-BD104F57C9B7}" type="presParOf" srcId="{31717E61-E399-404B-BE6A-F707ADF05CCE}" destId="{3EB8973B-6E7B-43F1-91B0-2888F3B59015}" srcOrd="4" destOrd="0" presId="urn:microsoft.com/office/officeart/2018/2/layout/IconVerticalSolidList"/>
    <dgm:cxn modelId="{09621E22-4118-426B-867E-A9649A87EC1B}" type="presParOf" srcId="{B9355EF6-F476-499D-993F-F779CA8DA962}" destId="{83258CBE-04CD-489F-8918-66E3E9EF01FF}" srcOrd="3" destOrd="0" presId="urn:microsoft.com/office/officeart/2018/2/layout/IconVerticalSolidList"/>
    <dgm:cxn modelId="{11100F58-312D-4EAC-8533-1CF09269A841}" type="presParOf" srcId="{B9355EF6-F476-499D-993F-F779CA8DA962}" destId="{611EDC22-472D-486E-AC0D-8F7591DBD919}" srcOrd="4" destOrd="0" presId="urn:microsoft.com/office/officeart/2018/2/layout/IconVerticalSolidList"/>
    <dgm:cxn modelId="{E3729BE3-536A-4D6D-A422-3D11FCA52E65}" type="presParOf" srcId="{611EDC22-472D-486E-AC0D-8F7591DBD919}" destId="{67A80F31-266E-4685-9F85-3206B566FCCF}" srcOrd="0" destOrd="0" presId="urn:microsoft.com/office/officeart/2018/2/layout/IconVerticalSolidList"/>
    <dgm:cxn modelId="{2F279E9D-19EC-44C0-8D09-90332F57703C}" type="presParOf" srcId="{611EDC22-472D-486E-AC0D-8F7591DBD919}" destId="{C9BA6763-5766-4615-B2DE-D4374221718D}" srcOrd="1" destOrd="0" presId="urn:microsoft.com/office/officeart/2018/2/layout/IconVerticalSolidList"/>
    <dgm:cxn modelId="{81496A2A-4B19-426D-BDBC-08C78FBFFDA7}" type="presParOf" srcId="{611EDC22-472D-486E-AC0D-8F7591DBD919}" destId="{A15C7630-D593-4664-A129-DDF0BDF72CD7}" srcOrd="2" destOrd="0" presId="urn:microsoft.com/office/officeart/2018/2/layout/IconVerticalSolidList"/>
    <dgm:cxn modelId="{C8E24054-ADB0-4FB7-BE86-65F1660AB6E0}" type="presParOf" srcId="{611EDC22-472D-486E-AC0D-8F7591DBD919}" destId="{EBB790FC-6508-4ABD-8A4A-E80144AF9588}" srcOrd="3" destOrd="0" presId="urn:microsoft.com/office/officeart/2018/2/layout/IconVerticalSolidList"/>
    <dgm:cxn modelId="{F635B05D-66DE-404F-8535-689D0A7B03F4}" type="presParOf" srcId="{611EDC22-472D-486E-AC0D-8F7591DBD919}" destId="{82F8F323-61ED-4DA9-B801-EC996DDE6EC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3D11D-0277-4F6F-A5D3-82B0042FEE1B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6BA64A-0DDC-4099-8936-37F4367B1413}">
      <dgm:prSet/>
      <dgm:spPr>
        <a:solidFill>
          <a:schemeClr val="accent1"/>
        </a:solidFill>
      </dgm:spPr>
      <dgm:t>
        <a:bodyPr/>
        <a:lstStyle/>
        <a:p>
          <a:r>
            <a:rPr lang="fr-FR" b="1" dirty="0"/>
            <a:t>Installateur = spécialiste</a:t>
          </a:r>
          <a:r>
            <a:rPr lang="fr-FR" dirty="0"/>
            <a:t>!</a:t>
          </a:r>
          <a:endParaRPr lang="en-US" dirty="0"/>
        </a:p>
      </dgm:t>
    </dgm:pt>
    <dgm:pt modelId="{90C6973E-47D8-479A-9FB8-DF88C9730653}" type="parTrans" cxnId="{D93424AF-5F44-4D25-82A6-C453421A514B}">
      <dgm:prSet/>
      <dgm:spPr/>
      <dgm:t>
        <a:bodyPr/>
        <a:lstStyle/>
        <a:p>
          <a:endParaRPr lang="en-US"/>
        </a:p>
      </dgm:t>
    </dgm:pt>
    <dgm:pt modelId="{3E5B0BB6-402D-40AD-B421-6AF30AD0DC65}" type="sibTrans" cxnId="{D93424AF-5F44-4D25-82A6-C453421A514B}">
      <dgm:prSet/>
      <dgm:spPr/>
      <dgm:t>
        <a:bodyPr/>
        <a:lstStyle/>
        <a:p>
          <a:endParaRPr lang="en-US"/>
        </a:p>
      </dgm:t>
    </dgm:pt>
    <dgm:pt modelId="{FE491A87-3FEC-4976-A983-6D3236CC8200}">
      <dgm:prSet/>
      <dgm:spPr>
        <a:solidFill>
          <a:schemeClr val="accent1"/>
        </a:solidFill>
      </dgm:spPr>
      <dgm:t>
        <a:bodyPr/>
        <a:lstStyle/>
        <a:p>
          <a:r>
            <a:rPr lang="fr-FR" b="1" dirty="0"/>
            <a:t>Devoir d’avis du spécialiste. </a:t>
          </a:r>
          <a:endParaRPr lang="en-US" b="1" dirty="0"/>
        </a:p>
      </dgm:t>
    </dgm:pt>
    <dgm:pt modelId="{6C3345AB-801D-47F3-BD57-A27607E7C8E0}" type="parTrans" cxnId="{30AA651E-60E8-453F-A70C-5522D7A29AA7}">
      <dgm:prSet/>
      <dgm:spPr/>
      <dgm:t>
        <a:bodyPr/>
        <a:lstStyle/>
        <a:p>
          <a:endParaRPr lang="en-US"/>
        </a:p>
      </dgm:t>
    </dgm:pt>
    <dgm:pt modelId="{147ACFEF-2EB5-4E16-9501-4AD36E873D32}" type="sibTrans" cxnId="{30AA651E-60E8-453F-A70C-5522D7A29AA7}">
      <dgm:prSet/>
      <dgm:spPr/>
      <dgm:t>
        <a:bodyPr/>
        <a:lstStyle/>
        <a:p>
          <a:endParaRPr lang="en-US"/>
        </a:p>
      </dgm:t>
    </dgm:pt>
    <dgm:pt modelId="{F152B7A3-E146-4A86-AACA-E31DC712DCF8}">
      <dgm:prSet/>
      <dgm:spPr>
        <a:solidFill>
          <a:schemeClr val="accent1"/>
        </a:solidFill>
      </dgm:spPr>
      <dgm:t>
        <a:bodyPr/>
        <a:lstStyle/>
        <a:p>
          <a:r>
            <a:rPr lang="fr-FR" b="1" dirty="0"/>
            <a:t>Défauts = absence d’une qualité promise ou absence d’une qualité attendue.</a:t>
          </a:r>
          <a:endParaRPr lang="en-US" b="1" dirty="0"/>
        </a:p>
      </dgm:t>
    </dgm:pt>
    <dgm:pt modelId="{18CD4BAE-971D-441C-9728-17B375CC436B}" type="parTrans" cxnId="{1A87A380-5472-43D6-9BB0-321817696829}">
      <dgm:prSet/>
      <dgm:spPr/>
      <dgm:t>
        <a:bodyPr/>
        <a:lstStyle/>
        <a:p>
          <a:endParaRPr lang="en-US"/>
        </a:p>
      </dgm:t>
    </dgm:pt>
    <dgm:pt modelId="{202BA5B8-95A3-4A9F-AFD4-17EBDF504716}" type="sibTrans" cxnId="{1A87A380-5472-43D6-9BB0-321817696829}">
      <dgm:prSet/>
      <dgm:spPr/>
      <dgm:t>
        <a:bodyPr/>
        <a:lstStyle/>
        <a:p>
          <a:endParaRPr lang="en-US"/>
        </a:p>
      </dgm:t>
    </dgm:pt>
    <dgm:pt modelId="{D72EF74C-6804-423F-B8AC-995DBE53638C}">
      <dgm:prSet/>
      <dgm:spPr>
        <a:solidFill>
          <a:schemeClr val="accent1"/>
        </a:solidFill>
      </dgm:spPr>
      <dgm:t>
        <a:bodyPr/>
        <a:lstStyle/>
        <a:p>
          <a:r>
            <a:rPr lang="fr-FR" b="1" dirty="0"/>
            <a:t>Qualité attendue = règle de l’art/état de la technique</a:t>
          </a:r>
          <a:endParaRPr lang="en-US" b="1" dirty="0"/>
        </a:p>
      </dgm:t>
    </dgm:pt>
    <dgm:pt modelId="{2427DBA3-171F-4BF4-8861-1A6BC82B417C}" type="parTrans" cxnId="{ADC78771-0B2C-4F5F-A950-1C2DEF90A50F}">
      <dgm:prSet/>
      <dgm:spPr/>
      <dgm:t>
        <a:bodyPr/>
        <a:lstStyle/>
        <a:p>
          <a:endParaRPr lang="en-US"/>
        </a:p>
      </dgm:t>
    </dgm:pt>
    <dgm:pt modelId="{CF875121-F004-44CF-98F6-921D071E87F0}" type="sibTrans" cxnId="{ADC78771-0B2C-4F5F-A950-1C2DEF90A50F}">
      <dgm:prSet/>
      <dgm:spPr/>
      <dgm:t>
        <a:bodyPr/>
        <a:lstStyle/>
        <a:p>
          <a:endParaRPr lang="en-US"/>
        </a:p>
      </dgm:t>
    </dgm:pt>
    <dgm:pt modelId="{3B17C222-432E-46B8-B9E0-6212ED41110A}">
      <dgm:prSet/>
      <dgm:spPr>
        <a:solidFill>
          <a:schemeClr val="accent1"/>
        </a:solidFill>
      </dgm:spPr>
      <dgm:t>
        <a:bodyPr/>
        <a:lstStyle/>
        <a:p>
          <a:r>
            <a:rPr lang="fr-FR" b="1" dirty="0"/>
            <a:t>Installateur doit rester à jour sur les normes techniques ! </a:t>
          </a:r>
          <a:endParaRPr lang="en-US" b="1" dirty="0"/>
        </a:p>
      </dgm:t>
    </dgm:pt>
    <dgm:pt modelId="{00F3795E-C13A-4D00-BC50-77AA41292B30}" type="parTrans" cxnId="{02A5C97C-26D7-498D-98BA-89A39666D9A5}">
      <dgm:prSet/>
      <dgm:spPr/>
      <dgm:t>
        <a:bodyPr/>
        <a:lstStyle/>
        <a:p>
          <a:endParaRPr lang="en-US"/>
        </a:p>
      </dgm:t>
    </dgm:pt>
    <dgm:pt modelId="{60200EAC-11C6-44D4-9E5E-2ACC92D51898}" type="sibTrans" cxnId="{02A5C97C-26D7-498D-98BA-89A39666D9A5}">
      <dgm:prSet/>
      <dgm:spPr/>
      <dgm:t>
        <a:bodyPr/>
        <a:lstStyle/>
        <a:p>
          <a:endParaRPr lang="en-US"/>
        </a:p>
      </dgm:t>
    </dgm:pt>
    <dgm:pt modelId="{8733E3DF-30B6-4222-8C88-571C80BE9E4E}" type="pres">
      <dgm:prSet presAssocID="{8BA3D11D-0277-4F6F-A5D3-82B0042FEE1B}" presName="CompostProcess" presStyleCnt="0">
        <dgm:presLayoutVars>
          <dgm:dir/>
          <dgm:resizeHandles val="exact"/>
        </dgm:presLayoutVars>
      </dgm:prSet>
      <dgm:spPr/>
    </dgm:pt>
    <dgm:pt modelId="{F0A46A91-E7AE-4CE1-AE49-3F2948BDEEE9}" type="pres">
      <dgm:prSet presAssocID="{8BA3D11D-0277-4F6F-A5D3-82B0042FEE1B}" presName="arrow" presStyleLbl="bgShp" presStyleIdx="0" presStyleCnt="1"/>
      <dgm:spPr/>
    </dgm:pt>
    <dgm:pt modelId="{CEFB9E3F-C620-4A84-B9A7-D47651C28238}" type="pres">
      <dgm:prSet presAssocID="{8BA3D11D-0277-4F6F-A5D3-82B0042FEE1B}" presName="linearProcess" presStyleCnt="0"/>
      <dgm:spPr/>
    </dgm:pt>
    <dgm:pt modelId="{DDBBD505-5AD8-4852-A320-6750D07F2A4F}" type="pres">
      <dgm:prSet presAssocID="{536BA64A-0DDC-4099-8936-37F4367B1413}" presName="textNode" presStyleLbl="node1" presStyleIdx="0" presStyleCnt="5">
        <dgm:presLayoutVars>
          <dgm:bulletEnabled val="1"/>
        </dgm:presLayoutVars>
      </dgm:prSet>
      <dgm:spPr/>
    </dgm:pt>
    <dgm:pt modelId="{A8505E91-1850-4BAD-9CE6-5171C7827399}" type="pres">
      <dgm:prSet presAssocID="{3E5B0BB6-402D-40AD-B421-6AF30AD0DC65}" presName="sibTrans" presStyleCnt="0"/>
      <dgm:spPr/>
    </dgm:pt>
    <dgm:pt modelId="{29918994-5B1E-4706-AB71-6FB7568E72E1}" type="pres">
      <dgm:prSet presAssocID="{FE491A87-3FEC-4976-A983-6D3236CC8200}" presName="textNode" presStyleLbl="node1" presStyleIdx="1" presStyleCnt="5">
        <dgm:presLayoutVars>
          <dgm:bulletEnabled val="1"/>
        </dgm:presLayoutVars>
      </dgm:prSet>
      <dgm:spPr/>
    </dgm:pt>
    <dgm:pt modelId="{F74A8B11-145F-4A92-AF14-657005DAA33A}" type="pres">
      <dgm:prSet presAssocID="{147ACFEF-2EB5-4E16-9501-4AD36E873D32}" presName="sibTrans" presStyleCnt="0"/>
      <dgm:spPr/>
    </dgm:pt>
    <dgm:pt modelId="{AF143337-41DD-4A62-8AB5-385BD8495A32}" type="pres">
      <dgm:prSet presAssocID="{F152B7A3-E146-4A86-AACA-E31DC712DCF8}" presName="textNode" presStyleLbl="node1" presStyleIdx="2" presStyleCnt="5">
        <dgm:presLayoutVars>
          <dgm:bulletEnabled val="1"/>
        </dgm:presLayoutVars>
      </dgm:prSet>
      <dgm:spPr/>
    </dgm:pt>
    <dgm:pt modelId="{0E1C3894-F315-4242-9B5B-62E1D7A0AAAC}" type="pres">
      <dgm:prSet presAssocID="{202BA5B8-95A3-4A9F-AFD4-17EBDF504716}" presName="sibTrans" presStyleCnt="0"/>
      <dgm:spPr/>
    </dgm:pt>
    <dgm:pt modelId="{BDA9678C-7BEE-43C1-B941-A77A9E896D16}" type="pres">
      <dgm:prSet presAssocID="{D72EF74C-6804-423F-B8AC-995DBE53638C}" presName="textNode" presStyleLbl="node1" presStyleIdx="3" presStyleCnt="5">
        <dgm:presLayoutVars>
          <dgm:bulletEnabled val="1"/>
        </dgm:presLayoutVars>
      </dgm:prSet>
      <dgm:spPr/>
    </dgm:pt>
    <dgm:pt modelId="{7BBFA6F5-B2D5-4439-985D-E40D8A9AD990}" type="pres">
      <dgm:prSet presAssocID="{CF875121-F004-44CF-98F6-921D071E87F0}" presName="sibTrans" presStyleCnt="0"/>
      <dgm:spPr/>
    </dgm:pt>
    <dgm:pt modelId="{F8174DC0-C9C9-4176-B920-A1CDFEB90692}" type="pres">
      <dgm:prSet presAssocID="{3B17C222-432E-46B8-B9E0-6212ED41110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0AA651E-60E8-453F-A70C-5522D7A29AA7}" srcId="{8BA3D11D-0277-4F6F-A5D3-82B0042FEE1B}" destId="{FE491A87-3FEC-4976-A983-6D3236CC8200}" srcOrd="1" destOrd="0" parTransId="{6C3345AB-801D-47F3-BD57-A27607E7C8E0}" sibTransId="{147ACFEF-2EB5-4E16-9501-4AD36E873D32}"/>
    <dgm:cxn modelId="{8232F725-512D-4A52-B2A9-637E1E91F66C}" type="presOf" srcId="{8BA3D11D-0277-4F6F-A5D3-82B0042FEE1B}" destId="{8733E3DF-30B6-4222-8C88-571C80BE9E4E}" srcOrd="0" destOrd="0" presId="urn:microsoft.com/office/officeart/2005/8/layout/hProcess9"/>
    <dgm:cxn modelId="{D651702C-C2A5-4597-9290-35172A0A25F0}" type="presOf" srcId="{3B17C222-432E-46B8-B9E0-6212ED41110A}" destId="{F8174DC0-C9C9-4176-B920-A1CDFEB90692}" srcOrd="0" destOrd="0" presId="urn:microsoft.com/office/officeart/2005/8/layout/hProcess9"/>
    <dgm:cxn modelId="{ADC78771-0B2C-4F5F-A950-1C2DEF90A50F}" srcId="{8BA3D11D-0277-4F6F-A5D3-82B0042FEE1B}" destId="{D72EF74C-6804-423F-B8AC-995DBE53638C}" srcOrd="3" destOrd="0" parTransId="{2427DBA3-171F-4BF4-8861-1A6BC82B417C}" sibTransId="{CF875121-F004-44CF-98F6-921D071E87F0}"/>
    <dgm:cxn modelId="{02A5C97C-26D7-498D-98BA-89A39666D9A5}" srcId="{8BA3D11D-0277-4F6F-A5D3-82B0042FEE1B}" destId="{3B17C222-432E-46B8-B9E0-6212ED41110A}" srcOrd="4" destOrd="0" parTransId="{00F3795E-C13A-4D00-BC50-77AA41292B30}" sibTransId="{60200EAC-11C6-44D4-9E5E-2ACC92D51898}"/>
    <dgm:cxn modelId="{1A87A380-5472-43D6-9BB0-321817696829}" srcId="{8BA3D11D-0277-4F6F-A5D3-82B0042FEE1B}" destId="{F152B7A3-E146-4A86-AACA-E31DC712DCF8}" srcOrd="2" destOrd="0" parTransId="{18CD4BAE-971D-441C-9728-17B375CC436B}" sibTransId="{202BA5B8-95A3-4A9F-AFD4-17EBDF504716}"/>
    <dgm:cxn modelId="{D93424AF-5F44-4D25-82A6-C453421A514B}" srcId="{8BA3D11D-0277-4F6F-A5D3-82B0042FEE1B}" destId="{536BA64A-0DDC-4099-8936-37F4367B1413}" srcOrd="0" destOrd="0" parTransId="{90C6973E-47D8-479A-9FB8-DF88C9730653}" sibTransId="{3E5B0BB6-402D-40AD-B421-6AF30AD0DC65}"/>
    <dgm:cxn modelId="{577110B5-8C62-4F78-A679-71F35654B6C8}" type="presOf" srcId="{F152B7A3-E146-4A86-AACA-E31DC712DCF8}" destId="{AF143337-41DD-4A62-8AB5-385BD8495A32}" srcOrd="0" destOrd="0" presId="urn:microsoft.com/office/officeart/2005/8/layout/hProcess9"/>
    <dgm:cxn modelId="{802088D1-492F-43DD-9C88-C6779672FBC2}" type="presOf" srcId="{536BA64A-0DDC-4099-8936-37F4367B1413}" destId="{DDBBD505-5AD8-4852-A320-6750D07F2A4F}" srcOrd="0" destOrd="0" presId="urn:microsoft.com/office/officeart/2005/8/layout/hProcess9"/>
    <dgm:cxn modelId="{1423CFD7-5A28-4A64-B605-2107796F3713}" type="presOf" srcId="{D72EF74C-6804-423F-B8AC-995DBE53638C}" destId="{BDA9678C-7BEE-43C1-B941-A77A9E896D16}" srcOrd="0" destOrd="0" presId="urn:microsoft.com/office/officeart/2005/8/layout/hProcess9"/>
    <dgm:cxn modelId="{DB6FADDA-3B0D-4D9C-911F-0DE19C5D6F4A}" type="presOf" srcId="{FE491A87-3FEC-4976-A983-6D3236CC8200}" destId="{29918994-5B1E-4706-AB71-6FB7568E72E1}" srcOrd="0" destOrd="0" presId="urn:microsoft.com/office/officeart/2005/8/layout/hProcess9"/>
    <dgm:cxn modelId="{8D3CAD17-7810-4FD3-AD14-60CAD63E91DA}" type="presParOf" srcId="{8733E3DF-30B6-4222-8C88-571C80BE9E4E}" destId="{F0A46A91-E7AE-4CE1-AE49-3F2948BDEEE9}" srcOrd="0" destOrd="0" presId="urn:microsoft.com/office/officeart/2005/8/layout/hProcess9"/>
    <dgm:cxn modelId="{4250FBA9-5305-4FD4-B77A-05183BA5F6A4}" type="presParOf" srcId="{8733E3DF-30B6-4222-8C88-571C80BE9E4E}" destId="{CEFB9E3F-C620-4A84-B9A7-D47651C28238}" srcOrd="1" destOrd="0" presId="urn:microsoft.com/office/officeart/2005/8/layout/hProcess9"/>
    <dgm:cxn modelId="{881FF9B2-4652-4E8B-8935-2693FD93A27E}" type="presParOf" srcId="{CEFB9E3F-C620-4A84-B9A7-D47651C28238}" destId="{DDBBD505-5AD8-4852-A320-6750D07F2A4F}" srcOrd="0" destOrd="0" presId="urn:microsoft.com/office/officeart/2005/8/layout/hProcess9"/>
    <dgm:cxn modelId="{E59B0295-BA0B-4ED1-AE4B-7B7A8BCF7165}" type="presParOf" srcId="{CEFB9E3F-C620-4A84-B9A7-D47651C28238}" destId="{A8505E91-1850-4BAD-9CE6-5171C7827399}" srcOrd="1" destOrd="0" presId="urn:microsoft.com/office/officeart/2005/8/layout/hProcess9"/>
    <dgm:cxn modelId="{B524118C-2C64-422C-B346-31E39B3C0BE5}" type="presParOf" srcId="{CEFB9E3F-C620-4A84-B9A7-D47651C28238}" destId="{29918994-5B1E-4706-AB71-6FB7568E72E1}" srcOrd="2" destOrd="0" presId="urn:microsoft.com/office/officeart/2005/8/layout/hProcess9"/>
    <dgm:cxn modelId="{8F65AC72-CA55-46B6-89CD-193CC46454CE}" type="presParOf" srcId="{CEFB9E3F-C620-4A84-B9A7-D47651C28238}" destId="{F74A8B11-145F-4A92-AF14-657005DAA33A}" srcOrd="3" destOrd="0" presId="urn:microsoft.com/office/officeart/2005/8/layout/hProcess9"/>
    <dgm:cxn modelId="{132EFFA3-BC78-4AAA-98EA-6E3A5B0A34D1}" type="presParOf" srcId="{CEFB9E3F-C620-4A84-B9A7-D47651C28238}" destId="{AF143337-41DD-4A62-8AB5-385BD8495A32}" srcOrd="4" destOrd="0" presId="urn:microsoft.com/office/officeart/2005/8/layout/hProcess9"/>
    <dgm:cxn modelId="{5573C484-8224-4C58-A8D0-6217F32A0181}" type="presParOf" srcId="{CEFB9E3F-C620-4A84-B9A7-D47651C28238}" destId="{0E1C3894-F315-4242-9B5B-62E1D7A0AAAC}" srcOrd="5" destOrd="0" presId="urn:microsoft.com/office/officeart/2005/8/layout/hProcess9"/>
    <dgm:cxn modelId="{1C5BC372-952C-4620-B415-EC26D7609D67}" type="presParOf" srcId="{CEFB9E3F-C620-4A84-B9A7-D47651C28238}" destId="{BDA9678C-7BEE-43C1-B941-A77A9E896D16}" srcOrd="6" destOrd="0" presId="urn:microsoft.com/office/officeart/2005/8/layout/hProcess9"/>
    <dgm:cxn modelId="{9DF2FA46-65B7-4179-B468-CF2317418499}" type="presParOf" srcId="{CEFB9E3F-C620-4A84-B9A7-D47651C28238}" destId="{7BBFA6F5-B2D5-4439-985D-E40D8A9AD990}" srcOrd="7" destOrd="0" presId="urn:microsoft.com/office/officeart/2005/8/layout/hProcess9"/>
    <dgm:cxn modelId="{2484CBC9-BD17-4698-9C19-1CE1111E868E}" type="presParOf" srcId="{CEFB9E3F-C620-4A84-B9A7-D47651C28238}" destId="{F8174DC0-C9C9-4176-B920-A1CDFEB9069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0DE48-169D-4C2A-980F-2FD3102A9E4F}" type="doc">
      <dgm:prSet loTypeId="urn:microsoft.com/office/officeart/2005/8/layout/process4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1DE4614-E92B-4911-B8CC-A1E7675C9FCA}">
      <dgm:prSet/>
      <dgm:spPr/>
      <dgm:t>
        <a:bodyPr/>
        <a:lstStyle/>
        <a:p>
          <a:r>
            <a:rPr lang="fr-FR"/>
            <a:t>Etude de faisabilité</a:t>
          </a:r>
          <a:endParaRPr lang="en-US"/>
        </a:p>
      </dgm:t>
    </dgm:pt>
    <dgm:pt modelId="{2F7490E1-5764-49E2-A732-F67EA7DCF7AF}" type="parTrans" cxnId="{DAAAD622-DCBE-4BA6-99AB-B244822178DE}">
      <dgm:prSet/>
      <dgm:spPr/>
      <dgm:t>
        <a:bodyPr/>
        <a:lstStyle/>
        <a:p>
          <a:endParaRPr lang="en-US"/>
        </a:p>
      </dgm:t>
    </dgm:pt>
    <dgm:pt modelId="{074F6EB1-3D7A-4303-A15A-4A5B121CE7AD}" type="sibTrans" cxnId="{DAAAD622-DCBE-4BA6-99AB-B244822178DE}">
      <dgm:prSet/>
      <dgm:spPr/>
      <dgm:t>
        <a:bodyPr/>
        <a:lstStyle/>
        <a:p>
          <a:endParaRPr lang="en-US"/>
        </a:p>
      </dgm:t>
    </dgm:pt>
    <dgm:pt modelId="{0B644B44-E46E-446F-BEFA-F226DC2E5F20}">
      <dgm:prSet/>
      <dgm:spPr/>
      <dgm:t>
        <a:bodyPr/>
        <a:lstStyle/>
        <a:p>
          <a:r>
            <a:rPr lang="fr-FR"/>
            <a:t>Planification</a:t>
          </a:r>
          <a:endParaRPr lang="en-US"/>
        </a:p>
      </dgm:t>
    </dgm:pt>
    <dgm:pt modelId="{45A93689-BFFD-43FA-A115-F38C18044BBF}" type="parTrans" cxnId="{309F2975-86CD-4065-AF27-3524C3D16D5A}">
      <dgm:prSet/>
      <dgm:spPr/>
      <dgm:t>
        <a:bodyPr/>
        <a:lstStyle/>
        <a:p>
          <a:endParaRPr lang="en-US"/>
        </a:p>
      </dgm:t>
    </dgm:pt>
    <dgm:pt modelId="{DCE7BF4C-8590-4C12-BCE0-711EF725C339}" type="sibTrans" cxnId="{309F2975-86CD-4065-AF27-3524C3D16D5A}">
      <dgm:prSet/>
      <dgm:spPr/>
      <dgm:t>
        <a:bodyPr/>
        <a:lstStyle/>
        <a:p>
          <a:endParaRPr lang="en-US"/>
        </a:p>
      </dgm:t>
    </dgm:pt>
    <dgm:pt modelId="{6DDD75E8-0BD7-4893-A8FA-371A0C352CFF}">
      <dgm:prSet/>
      <dgm:spPr/>
      <dgm:t>
        <a:bodyPr/>
        <a:lstStyle/>
        <a:p>
          <a:r>
            <a:rPr lang="fr-FR"/>
            <a:t>Installation et mise en œuvre</a:t>
          </a:r>
          <a:endParaRPr lang="en-US"/>
        </a:p>
      </dgm:t>
    </dgm:pt>
    <dgm:pt modelId="{A300D61A-A28B-4C2B-88EA-B4E5840B8810}" type="parTrans" cxnId="{3AEAB969-F88F-44FC-919A-A4EF3276E4EB}">
      <dgm:prSet/>
      <dgm:spPr/>
      <dgm:t>
        <a:bodyPr/>
        <a:lstStyle/>
        <a:p>
          <a:endParaRPr lang="en-US"/>
        </a:p>
      </dgm:t>
    </dgm:pt>
    <dgm:pt modelId="{3880C8E9-E7F8-4918-B183-CA6AE77138A3}" type="sibTrans" cxnId="{3AEAB969-F88F-44FC-919A-A4EF3276E4EB}">
      <dgm:prSet/>
      <dgm:spPr/>
      <dgm:t>
        <a:bodyPr/>
        <a:lstStyle/>
        <a:p>
          <a:endParaRPr lang="en-US"/>
        </a:p>
      </dgm:t>
    </dgm:pt>
    <dgm:pt modelId="{1D8C1491-37C5-4B12-B522-545257AEBD1A}">
      <dgm:prSet/>
      <dgm:spPr/>
      <dgm:t>
        <a:bodyPr/>
        <a:lstStyle/>
        <a:p>
          <a:r>
            <a:rPr lang="fr-FR"/>
            <a:t>Mise en service</a:t>
          </a:r>
          <a:endParaRPr lang="en-US"/>
        </a:p>
      </dgm:t>
    </dgm:pt>
    <dgm:pt modelId="{5AB63A3B-CC5C-4685-AEBD-912F63D6FE0C}" type="parTrans" cxnId="{26B3561E-7263-4D82-889A-46ECAA683743}">
      <dgm:prSet/>
      <dgm:spPr/>
      <dgm:t>
        <a:bodyPr/>
        <a:lstStyle/>
        <a:p>
          <a:endParaRPr lang="en-US"/>
        </a:p>
      </dgm:t>
    </dgm:pt>
    <dgm:pt modelId="{75473EE5-F01E-4950-B0F7-5C72F55C7F6A}" type="sibTrans" cxnId="{26B3561E-7263-4D82-889A-46ECAA683743}">
      <dgm:prSet/>
      <dgm:spPr/>
      <dgm:t>
        <a:bodyPr/>
        <a:lstStyle/>
        <a:p>
          <a:endParaRPr lang="en-US"/>
        </a:p>
      </dgm:t>
    </dgm:pt>
    <dgm:pt modelId="{176E847F-E991-40AF-88FE-A05286B409DC}">
      <dgm:prSet/>
      <dgm:spPr/>
      <dgm:t>
        <a:bodyPr/>
        <a:lstStyle/>
        <a:p>
          <a:r>
            <a:rPr lang="fr-FR"/>
            <a:t>Suivi des garanties</a:t>
          </a:r>
          <a:endParaRPr lang="en-US"/>
        </a:p>
      </dgm:t>
    </dgm:pt>
    <dgm:pt modelId="{EC006947-D1C9-498A-B82B-61A82D93B7E8}" type="parTrans" cxnId="{876140C1-28F9-40F7-86D9-742EC7768FA0}">
      <dgm:prSet/>
      <dgm:spPr/>
      <dgm:t>
        <a:bodyPr/>
        <a:lstStyle/>
        <a:p>
          <a:endParaRPr lang="en-US"/>
        </a:p>
      </dgm:t>
    </dgm:pt>
    <dgm:pt modelId="{57960055-B959-4B40-ACE4-E59ADAD62913}" type="sibTrans" cxnId="{876140C1-28F9-40F7-86D9-742EC7768FA0}">
      <dgm:prSet/>
      <dgm:spPr/>
      <dgm:t>
        <a:bodyPr/>
        <a:lstStyle/>
        <a:p>
          <a:endParaRPr lang="en-US"/>
        </a:p>
      </dgm:t>
    </dgm:pt>
    <dgm:pt modelId="{E5841ABA-7758-4F7A-B6EE-5BFE4659B050}" type="pres">
      <dgm:prSet presAssocID="{1050DE48-169D-4C2A-980F-2FD3102A9E4F}" presName="Name0" presStyleCnt="0">
        <dgm:presLayoutVars>
          <dgm:dir/>
          <dgm:animLvl val="lvl"/>
          <dgm:resizeHandles val="exact"/>
        </dgm:presLayoutVars>
      </dgm:prSet>
      <dgm:spPr/>
    </dgm:pt>
    <dgm:pt modelId="{897F4A7D-93F3-4EAD-958C-F915AA756702}" type="pres">
      <dgm:prSet presAssocID="{176E847F-E991-40AF-88FE-A05286B409DC}" presName="boxAndChildren" presStyleCnt="0"/>
      <dgm:spPr/>
    </dgm:pt>
    <dgm:pt modelId="{DBD61B83-511E-42CB-B399-7AFA014F4E10}" type="pres">
      <dgm:prSet presAssocID="{176E847F-E991-40AF-88FE-A05286B409DC}" presName="parentTextBox" presStyleLbl="node1" presStyleIdx="0" presStyleCnt="5"/>
      <dgm:spPr/>
    </dgm:pt>
    <dgm:pt modelId="{EC472365-5233-4783-A06B-FBF54F4DD42C}" type="pres">
      <dgm:prSet presAssocID="{75473EE5-F01E-4950-B0F7-5C72F55C7F6A}" presName="sp" presStyleCnt="0"/>
      <dgm:spPr/>
    </dgm:pt>
    <dgm:pt modelId="{235727C8-4897-4064-B1FB-235FB9DC3B98}" type="pres">
      <dgm:prSet presAssocID="{1D8C1491-37C5-4B12-B522-545257AEBD1A}" presName="arrowAndChildren" presStyleCnt="0"/>
      <dgm:spPr/>
    </dgm:pt>
    <dgm:pt modelId="{FD82FA74-CB32-46D0-9094-FFCF4420F51D}" type="pres">
      <dgm:prSet presAssocID="{1D8C1491-37C5-4B12-B522-545257AEBD1A}" presName="parentTextArrow" presStyleLbl="node1" presStyleIdx="1" presStyleCnt="5"/>
      <dgm:spPr/>
    </dgm:pt>
    <dgm:pt modelId="{B554A06C-5582-4212-BF1E-A926C74CD433}" type="pres">
      <dgm:prSet presAssocID="{3880C8E9-E7F8-4918-B183-CA6AE77138A3}" presName="sp" presStyleCnt="0"/>
      <dgm:spPr/>
    </dgm:pt>
    <dgm:pt modelId="{A9B55029-F479-4E5C-BA6C-9E377EAAB5D0}" type="pres">
      <dgm:prSet presAssocID="{6DDD75E8-0BD7-4893-A8FA-371A0C352CFF}" presName="arrowAndChildren" presStyleCnt="0"/>
      <dgm:spPr/>
    </dgm:pt>
    <dgm:pt modelId="{A6AF4B83-7CFB-4AAA-B05C-BD79C7497248}" type="pres">
      <dgm:prSet presAssocID="{6DDD75E8-0BD7-4893-A8FA-371A0C352CFF}" presName="parentTextArrow" presStyleLbl="node1" presStyleIdx="2" presStyleCnt="5"/>
      <dgm:spPr/>
    </dgm:pt>
    <dgm:pt modelId="{AD041108-2010-4E76-AD1A-89468DFB07A3}" type="pres">
      <dgm:prSet presAssocID="{DCE7BF4C-8590-4C12-BCE0-711EF725C339}" presName="sp" presStyleCnt="0"/>
      <dgm:spPr/>
    </dgm:pt>
    <dgm:pt modelId="{270BF467-25DD-4B15-9BF3-A93BF9B693CA}" type="pres">
      <dgm:prSet presAssocID="{0B644B44-E46E-446F-BEFA-F226DC2E5F20}" presName="arrowAndChildren" presStyleCnt="0"/>
      <dgm:spPr/>
    </dgm:pt>
    <dgm:pt modelId="{DA7A4D49-90D1-4E3C-BDD1-C935DF7790F1}" type="pres">
      <dgm:prSet presAssocID="{0B644B44-E46E-446F-BEFA-F226DC2E5F20}" presName="parentTextArrow" presStyleLbl="node1" presStyleIdx="3" presStyleCnt="5"/>
      <dgm:spPr/>
    </dgm:pt>
    <dgm:pt modelId="{091EEDC3-34BE-4AF9-BE7D-561AF7CF8193}" type="pres">
      <dgm:prSet presAssocID="{074F6EB1-3D7A-4303-A15A-4A5B121CE7AD}" presName="sp" presStyleCnt="0"/>
      <dgm:spPr/>
    </dgm:pt>
    <dgm:pt modelId="{9FAA73EA-D041-4BBD-93FE-F5E60AC4F34D}" type="pres">
      <dgm:prSet presAssocID="{91DE4614-E92B-4911-B8CC-A1E7675C9FCA}" presName="arrowAndChildren" presStyleCnt="0"/>
      <dgm:spPr/>
    </dgm:pt>
    <dgm:pt modelId="{9E7CD567-AC71-434E-B80C-96EAD6CC72C0}" type="pres">
      <dgm:prSet presAssocID="{91DE4614-E92B-4911-B8CC-A1E7675C9FCA}" presName="parentTextArrow" presStyleLbl="node1" presStyleIdx="4" presStyleCnt="5"/>
      <dgm:spPr/>
    </dgm:pt>
  </dgm:ptLst>
  <dgm:cxnLst>
    <dgm:cxn modelId="{26B3561E-7263-4D82-889A-46ECAA683743}" srcId="{1050DE48-169D-4C2A-980F-2FD3102A9E4F}" destId="{1D8C1491-37C5-4B12-B522-545257AEBD1A}" srcOrd="3" destOrd="0" parTransId="{5AB63A3B-CC5C-4685-AEBD-912F63D6FE0C}" sibTransId="{75473EE5-F01E-4950-B0F7-5C72F55C7F6A}"/>
    <dgm:cxn modelId="{DAAAD622-DCBE-4BA6-99AB-B244822178DE}" srcId="{1050DE48-169D-4C2A-980F-2FD3102A9E4F}" destId="{91DE4614-E92B-4911-B8CC-A1E7675C9FCA}" srcOrd="0" destOrd="0" parTransId="{2F7490E1-5764-49E2-A732-F67EA7DCF7AF}" sibTransId="{074F6EB1-3D7A-4303-A15A-4A5B121CE7AD}"/>
    <dgm:cxn modelId="{103FBB30-4DBA-490E-80DF-6B9652A47358}" type="presOf" srcId="{91DE4614-E92B-4911-B8CC-A1E7675C9FCA}" destId="{9E7CD567-AC71-434E-B80C-96EAD6CC72C0}" srcOrd="0" destOrd="0" presId="urn:microsoft.com/office/officeart/2005/8/layout/process4"/>
    <dgm:cxn modelId="{B8739533-DE49-4E99-A033-8D4B90449B89}" type="presOf" srcId="{0B644B44-E46E-446F-BEFA-F226DC2E5F20}" destId="{DA7A4D49-90D1-4E3C-BDD1-C935DF7790F1}" srcOrd="0" destOrd="0" presId="urn:microsoft.com/office/officeart/2005/8/layout/process4"/>
    <dgm:cxn modelId="{71C8773B-33F3-4D28-949E-1A162A3B6BBF}" type="presOf" srcId="{176E847F-E991-40AF-88FE-A05286B409DC}" destId="{DBD61B83-511E-42CB-B399-7AFA014F4E10}" srcOrd="0" destOrd="0" presId="urn:microsoft.com/office/officeart/2005/8/layout/process4"/>
    <dgm:cxn modelId="{3AEAB969-F88F-44FC-919A-A4EF3276E4EB}" srcId="{1050DE48-169D-4C2A-980F-2FD3102A9E4F}" destId="{6DDD75E8-0BD7-4893-A8FA-371A0C352CFF}" srcOrd="2" destOrd="0" parTransId="{A300D61A-A28B-4C2B-88EA-B4E5840B8810}" sibTransId="{3880C8E9-E7F8-4918-B183-CA6AE77138A3}"/>
    <dgm:cxn modelId="{309F2975-86CD-4065-AF27-3524C3D16D5A}" srcId="{1050DE48-169D-4C2A-980F-2FD3102A9E4F}" destId="{0B644B44-E46E-446F-BEFA-F226DC2E5F20}" srcOrd="1" destOrd="0" parTransId="{45A93689-BFFD-43FA-A115-F38C18044BBF}" sibTransId="{DCE7BF4C-8590-4C12-BCE0-711EF725C339}"/>
    <dgm:cxn modelId="{00EE2E9C-02F8-4858-B7CF-EE756048FC81}" type="presOf" srcId="{1D8C1491-37C5-4B12-B522-545257AEBD1A}" destId="{FD82FA74-CB32-46D0-9094-FFCF4420F51D}" srcOrd="0" destOrd="0" presId="urn:microsoft.com/office/officeart/2005/8/layout/process4"/>
    <dgm:cxn modelId="{05FB7E9E-38E8-4CF4-B15B-8AA2CE9B303B}" type="presOf" srcId="{1050DE48-169D-4C2A-980F-2FD3102A9E4F}" destId="{E5841ABA-7758-4F7A-B6EE-5BFE4659B050}" srcOrd="0" destOrd="0" presId="urn:microsoft.com/office/officeart/2005/8/layout/process4"/>
    <dgm:cxn modelId="{876140C1-28F9-40F7-86D9-742EC7768FA0}" srcId="{1050DE48-169D-4C2A-980F-2FD3102A9E4F}" destId="{176E847F-E991-40AF-88FE-A05286B409DC}" srcOrd="4" destOrd="0" parTransId="{EC006947-D1C9-498A-B82B-61A82D93B7E8}" sibTransId="{57960055-B959-4B40-ACE4-E59ADAD62913}"/>
    <dgm:cxn modelId="{0DE236E1-4CEA-45B3-88F2-57AE1D574ECD}" type="presOf" srcId="{6DDD75E8-0BD7-4893-A8FA-371A0C352CFF}" destId="{A6AF4B83-7CFB-4AAA-B05C-BD79C7497248}" srcOrd="0" destOrd="0" presId="urn:microsoft.com/office/officeart/2005/8/layout/process4"/>
    <dgm:cxn modelId="{A4260AEA-A2BA-4D5D-ACE3-FADFC3A71723}" type="presParOf" srcId="{E5841ABA-7758-4F7A-B6EE-5BFE4659B050}" destId="{897F4A7D-93F3-4EAD-958C-F915AA756702}" srcOrd="0" destOrd="0" presId="urn:microsoft.com/office/officeart/2005/8/layout/process4"/>
    <dgm:cxn modelId="{6557BD38-43DB-4CD2-8A50-FA661E9C27C2}" type="presParOf" srcId="{897F4A7D-93F3-4EAD-958C-F915AA756702}" destId="{DBD61B83-511E-42CB-B399-7AFA014F4E10}" srcOrd="0" destOrd="0" presId="urn:microsoft.com/office/officeart/2005/8/layout/process4"/>
    <dgm:cxn modelId="{7C967404-9607-42D5-AFBD-97506D74AB35}" type="presParOf" srcId="{E5841ABA-7758-4F7A-B6EE-5BFE4659B050}" destId="{EC472365-5233-4783-A06B-FBF54F4DD42C}" srcOrd="1" destOrd="0" presId="urn:microsoft.com/office/officeart/2005/8/layout/process4"/>
    <dgm:cxn modelId="{88C9E49D-9799-40C2-AAD6-6E4EF3A6F246}" type="presParOf" srcId="{E5841ABA-7758-4F7A-B6EE-5BFE4659B050}" destId="{235727C8-4897-4064-B1FB-235FB9DC3B98}" srcOrd="2" destOrd="0" presId="urn:microsoft.com/office/officeart/2005/8/layout/process4"/>
    <dgm:cxn modelId="{263E5B81-8AD1-484E-85D6-FFEE64898F91}" type="presParOf" srcId="{235727C8-4897-4064-B1FB-235FB9DC3B98}" destId="{FD82FA74-CB32-46D0-9094-FFCF4420F51D}" srcOrd="0" destOrd="0" presId="urn:microsoft.com/office/officeart/2005/8/layout/process4"/>
    <dgm:cxn modelId="{F5D84AC5-0B2C-4C58-B422-E7C33FCC0FE3}" type="presParOf" srcId="{E5841ABA-7758-4F7A-B6EE-5BFE4659B050}" destId="{B554A06C-5582-4212-BF1E-A926C74CD433}" srcOrd="3" destOrd="0" presId="urn:microsoft.com/office/officeart/2005/8/layout/process4"/>
    <dgm:cxn modelId="{A794DC3E-BE34-427E-830C-64B7483F8E67}" type="presParOf" srcId="{E5841ABA-7758-4F7A-B6EE-5BFE4659B050}" destId="{A9B55029-F479-4E5C-BA6C-9E377EAAB5D0}" srcOrd="4" destOrd="0" presId="urn:microsoft.com/office/officeart/2005/8/layout/process4"/>
    <dgm:cxn modelId="{59EB8D09-7A88-4BF2-979A-7AF6BBD21BC7}" type="presParOf" srcId="{A9B55029-F479-4E5C-BA6C-9E377EAAB5D0}" destId="{A6AF4B83-7CFB-4AAA-B05C-BD79C7497248}" srcOrd="0" destOrd="0" presId="urn:microsoft.com/office/officeart/2005/8/layout/process4"/>
    <dgm:cxn modelId="{33C7E9B6-BB56-47D5-B6AC-428A7CABA831}" type="presParOf" srcId="{E5841ABA-7758-4F7A-B6EE-5BFE4659B050}" destId="{AD041108-2010-4E76-AD1A-89468DFB07A3}" srcOrd="5" destOrd="0" presId="urn:microsoft.com/office/officeart/2005/8/layout/process4"/>
    <dgm:cxn modelId="{B06EEEE8-6347-4551-B341-1779D7FEC5B5}" type="presParOf" srcId="{E5841ABA-7758-4F7A-B6EE-5BFE4659B050}" destId="{270BF467-25DD-4B15-9BF3-A93BF9B693CA}" srcOrd="6" destOrd="0" presId="urn:microsoft.com/office/officeart/2005/8/layout/process4"/>
    <dgm:cxn modelId="{817D87E2-8D9F-4ADA-97E8-23E42CC16308}" type="presParOf" srcId="{270BF467-25DD-4B15-9BF3-A93BF9B693CA}" destId="{DA7A4D49-90D1-4E3C-BDD1-C935DF7790F1}" srcOrd="0" destOrd="0" presId="urn:microsoft.com/office/officeart/2005/8/layout/process4"/>
    <dgm:cxn modelId="{B3B5CA5E-7D7F-452E-A275-2DBCC98683FD}" type="presParOf" srcId="{E5841ABA-7758-4F7A-B6EE-5BFE4659B050}" destId="{091EEDC3-34BE-4AF9-BE7D-561AF7CF8193}" srcOrd="7" destOrd="0" presId="urn:microsoft.com/office/officeart/2005/8/layout/process4"/>
    <dgm:cxn modelId="{765AA58D-8D70-410F-8EFE-5458910D3AC4}" type="presParOf" srcId="{E5841ABA-7758-4F7A-B6EE-5BFE4659B050}" destId="{9FAA73EA-D041-4BBD-93FE-F5E60AC4F34D}" srcOrd="8" destOrd="0" presId="urn:microsoft.com/office/officeart/2005/8/layout/process4"/>
    <dgm:cxn modelId="{E934A32C-04E8-4EDD-8E12-CF15520F997C}" type="presParOf" srcId="{9FAA73EA-D041-4BBD-93FE-F5E60AC4F34D}" destId="{9E7CD567-AC71-434E-B80C-96EAD6CC72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F363FF-CB3D-4E82-87F0-0E71EE719FB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9D3F43B-1359-4FE3-B4EC-DB38DA281007}">
      <dgm:prSet/>
      <dgm:spPr/>
      <dgm:t>
        <a:bodyPr/>
        <a:lstStyle/>
        <a:p>
          <a:r>
            <a:rPr lang="fr-FR" b="1" dirty="0"/>
            <a:t>L’installateur frigoriste assume la responsabilité principale vis-à-vis du MO.</a:t>
          </a:r>
          <a:endParaRPr lang="en-US" b="1" dirty="0"/>
        </a:p>
      </dgm:t>
    </dgm:pt>
    <dgm:pt modelId="{D8CA1835-BBC8-42B1-B296-101C7DCC3C7E}" type="parTrans" cxnId="{D6AA39CD-8CA4-4402-AA3D-0794709FDDE2}">
      <dgm:prSet/>
      <dgm:spPr/>
      <dgm:t>
        <a:bodyPr/>
        <a:lstStyle/>
        <a:p>
          <a:endParaRPr lang="en-US"/>
        </a:p>
      </dgm:t>
    </dgm:pt>
    <dgm:pt modelId="{BA2656C3-8A59-462C-B257-40DCBA17CBBE}" type="sibTrans" cxnId="{D6AA39CD-8CA4-4402-AA3D-0794709FDDE2}">
      <dgm:prSet/>
      <dgm:spPr/>
      <dgm:t>
        <a:bodyPr/>
        <a:lstStyle/>
        <a:p>
          <a:endParaRPr lang="en-US"/>
        </a:p>
      </dgm:t>
    </dgm:pt>
    <dgm:pt modelId="{D79F12F8-6A12-4988-8FC9-415AB62B627A}">
      <dgm:prSet/>
      <dgm:spPr/>
      <dgm:t>
        <a:bodyPr/>
        <a:lstStyle/>
        <a:p>
          <a:r>
            <a:rPr lang="fr-FR" dirty="0"/>
            <a:t>L’installateur frigoriste </a:t>
          </a:r>
          <a:r>
            <a:rPr lang="fr-FR" b="1" dirty="0"/>
            <a:t>a confié au bureau technique </a:t>
          </a:r>
          <a:r>
            <a:rPr lang="fr-FR" dirty="0"/>
            <a:t>cette partie du travail. </a:t>
          </a:r>
        </a:p>
        <a:p>
          <a:r>
            <a:rPr lang="en-US" b="1" dirty="0"/>
            <a:t>Alternative: </a:t>
          </a:r>
          <a:r>
            <a:rPr lang="en-US" b="1" dirty="0" err="1"/>
            <a:t>contrat</a:t>
          </a:r>
          <a:r>
            <a:rPr lang="en-US" b="1" dirty="0"/>
            <a:t> direct avec le MO! </a:t>
          </a:r>
        </a:p>
      </dgm:t>
    </dgm:pt>
    <dgm:pt modelId="{15B68902-D261-4FA1-8180-CFD0BD10ADB2}" type="parTrans" cxnId="{B0C09BF5-3008-4A01-84AA-7BEEEB21CE42}">
      <dgm:prSet/>
      <dgm:spPr/>
      <dgm:t>
        <a:bodyPr/>
        <a:lstStyle/>
        <a:p>
          <a:endParaRPr lang="en-US"/>
        </a:p>
      </dgm:t>
    </dgm:pt>
    <dgm:pt modelId="{A4B0ABAD-94FA-47E2-AB75-C32A8C1C3C1F}" type="sibTrans" cxnId="{B0C09BF5-3008-4A01-84AA-7BEEEB21CE42}">
      <dgm:prSet/>
      <dgm:spPr/>
      <dgm:t>
        <a:bodyPr/>
        <a:lstStyle/>
        <a:p>
          <a:endParaRPr lang="en-US"/>
        </a:p>
      </dgm:t>
    </dgm:pt>
    <dgm:pt modelId="{436E4ECF-EF74-4430-AA84-8B297B9E345B}">
      <dgm:prSet/>
      <dgm:spPr/>
      <dgm:t>
        <a:bodyPr/>
        <a:lstStyle/>
        <a:p>
          <a:r>
            <a:rPr lang="fr-FR" dirty="0"/>
            <a:t>Le bureau technique doit exécuter son contrat conformément aux règles de l’art, soit en fonction de </a:t>
          </a:r>
          <a:r>
            <a:rPr lang="fr-FR" b="1" dirty="0"/>
            <a:t>l’état de la technique</a:t>
          </a:r>
          <a:r>
            <a:rPr lang="fr-FR" dirty="0"/>
            <a:t>. </a:t>
          </a:r>
        </a:p>
        <a:p>
          <a:r>
            <a:rPr lang="en-US" b="1" dirty="0"/>
            <a:t>Attention: </a:t>
          </a:r>
          <a:r>
            <a:rPr lang="en-US" b="1" dirty="0" err="1"/>
            <a:t>installateur</a:t>
          </a:r>
          <a:r>
            <a:rPr lang="en-US" b="1" dirty="0"/>
            <a:t> = </a:t>
          </a:r>
          <a:r>
            <a:rPr lang="en-US" b="1" dirty="0" err="1"/>
            <a:t>spécialiste</a:t>
          </a:r>
          <a:r>
            <a:rPr lang="en-US" b="1" dirty="0"/>
            <a:t> </a:t>
          </a:r>
          <a:r>
            <a:rPr lang="en-US" b="1" dirty="0" err="1"/>
            <a:t>aussi</a:t>
          </a:r>
          <a:r>
            <a:rPr lang="en-US" b="1" dirty="0"/>
            <a:t>! Devoir </a:t>
          </a:r>
          <a:r>
            <a:rPr lang="en-US" b="1" dirty="0" err="1"/>
            <a:t>d’avis</a:t>
          </a:r>
          <a:endParaRPr lang="en-US" b="1" dirty="0"/>
        </a:p>
      </dgm:t>
    </dgm:pt>
    <dgm:pt modelId="{984AA757-C1C2-4838-AE70-303D35591E7E}" type="parTrans" cxnId="{29A15A3D-A14E-4B33-80D8-C4363441BC13}">
      <dgm:prSet/>
      <dgm:spPr/>
      <dgm:t>
        <a:bodyPr/>
        <a:lstStyle/>
        <a:p>
          <a:endParaRPr lang="en-US"/>
        </a:p>
      </dgm:t>
    </dgm:pt>
    <dgm:pt modelId="{F8DCB828-1FCC-4FB3-8165-AFEBA40DFFFD}" type="sibTrans" cxnId="{29A15A3D-A14E-4B33-80D8-C4363441BC13}">
      <dgm:prSet/>
      <dgm:spPr/>
      <dgm:t>
        <a:bodyPr/>
        <a:lstStyle/>
        <a:p>
          <a:endParaRPr lang="en-US"/>
        </a:p>
      </dgm:t>
    </dgm:pt>
    <dgm:pt modelId="{C4E7DD08-86AE-4DB1-975E-6462DBA830DF}">
      <dgm:prSet/>
      <dgm:spPr/>
      <dgm:t>
        <a:bodyPr/>
        <a:lstStyle/>
        <a:p>
          <a:r>
            <a:rPr lang="fr-FR" dirty="0"/>
            <a:t>En sa qualité de </a:t>
          </a:r>
          <a:r>
            <a:rPr lang="fr-FR" b="1" dirty="0"/>
            <a:t>mandataire spécialisé</a:t>
          </a:r>
          <a:r>
            <a:rPr lang="fr-FR" dirty="0"/>
            <a:t>, le bureau technique répond du </a:t>
          </a:r>
          <a:r>
            <a:rPr lang="fr-FR" b="1" dirty="0"/>
            <a:t>respect des exigences techniques </a:t>
          </a:r>
          <a:r>
            <a:rPr lang="fr-FR" dirty="0"/>
            <a:t>liés aux spécificités du projet. </a:t>
          </a:r>
          <a:endParaRPr lang="en-US" dirty="0"/>
        </a:p>
      </dgm:t>
    </dgm:pt>
    <dgm:pt modelId="{FFDFBFA0-00D6-481A-ADAF-E0699E283CA9}" type="parTrans" cxnId="{D2F2A7E6-B44B-4745-A8B1-131538CE2D69}">
      <dgm:prSet/>
      <dgm:spPr/>
      <dgm:t>
        <a:bodyPr/>
        <a:lstStyle/>
        <a:p>
          <a:endParaRPr lang="en-US"/>
        </a:p>
      </dgm:t>
    </dgm:pt>
    <dgm:pt modelId="{0F0E22D8-F47B-46D0-A383-322689B86FCD}" type="sibTrans" cxnId="{D2F2A7E6-B44B-4745-A8B1-131538CE2D69}">
      <dgm:prSet/>
      <dgm:spPr/>
      <dgm:t>
        <a:bodyPr/>
        <a:lstStyle/>
        <a:p>
          <a:endParaRPr lang="en-US"/>
        </a:p>
      </dgm:t>
    </dgm:pt>
    <dgm:pt modelId="{F34D4514-C2D9-4D71-8AF3-289156F44093}">
      <dgm:prSet/>
      <dgm:spPr/>
      <dgm:t>
        <a:bodyPr/>
        <a:lstStyle/>
        <a:p>
          <a:r>
            <a:rPr lang="fr-FR" dirty="0"/>
            <a:t>L’installateur frigoriste peut </a:t>
          </a:r>
          <a:r>
            <a:rPr lang="fr-FR" b="1" dirty="0"/>
            <a:t>agir en responsabilité </a:t>
          </a:r>
          <a:r>
            <a:rPr lang="fr-FR" dirty="0"/>
            <a:t>contre le bureau technique. Attention délai de prescription. </a:t>
          </a:r>
          <a:endParaRPr lang="en-US" dirty="0"/>
        </a:p>
      </dgm:t>
    </dgm:pt>
    <dgm:pt modelId="{1FB50C68-3DBD-4D85-8643-9AD0ED579AEF}" type="parTrans" cxnId="{1692E8EE-FFA4-4701-877C-1DF7240DE495}">
      <dgm:prSet/>
      <dgm:spPr/>
      <dgm:t>
        <a:bodyPr/>
        <a:lstStyle/>
        <a:p>
          <a:endParaRPr lang="en-US"/>
        </a:p>
      </dgm:t>
    </dgm:pt>
    <dgm:pt modelId="{7AF0D4C2-2E50-49C1-AD02-F3310C007E8F}" type="sibTrans" cxnId="{1692E8EE-FFA4-4701-877C-1DF7240DE495}">
      <dgm:prSet/>
      <dgm:spPr/>
      <dgm:t>
        <a:bodyPr/>
        <a:lstStyle/>
        <a:p>
          <a:endParaRPr lang="en-US"/>
        </a:p>
      </dgm:t>
    </dgm:pt>
    <dgm:pt modelId="{85D46ED9-E61A-476E-8CC2-22DE0F0F2059}" type="pres">
      <dgm:prSet presAssocID="{91F363FF-CB3D-4E82-87F0-0E71EE719FBD}" presName="vert0" presStyleCnt="0">
        <dgm:presLayoutVars>
          <dgm:dir/>
          <dgm:animOne val="branch"/>
          <dgm:animLvl val="lvl"/>
        </dgm:presLayoutVars>
      </dgm:prSet>
      <dgm:spPr/>
    </dgm:pt>
    <dgm:pt modelId="{0D6FA372-6139-456F-A7E6-13D5F5760CF6}" type="pres">
      <dgm:prSet presAssocID="{19D3F43B-1359-4FE3-B4EC-DB38DA281007}" presName="thickLine" presStyleLbl="alignNode1" presStyleIdx="0" presStyleCnt="5"/>
      <dgm:spPr/>
    </dgm:pt>
    <dgm:pt modelId="{93BF1110-9A77-440E-A726-EACF0C7CC222}" type="pres">
      <dgm:prSet presAssocID="{19D3F43B-1359-4FE3-B4EC-DB38DA281007}" presName="horz1" presStyleCnt="0"/>
      <dgm:spPr/>
    </dgm:pt>
    <dgm:pt modelId="{156C3AFB-EA92-41C7-B7DA-DEEC0869BAA4}" type="pres">
      <dgm:prSet presAssocID="{19D3F43B-1359-4FE3-B4EC-DB38DA281007}" presName="tx1" presStyleLbl="revTx" presStyleIdx="0" presStyleCnt="5"/>
      <dgm:spPr/>
    </dgm:pt>
    <dgm:pt modelId="{AD115B13-02C8-4B32-B78D-BF87A33DADB2}" type="pres">
      <dgm:prSet presAssocID="{19D3F43B-1359-4FE3-B4EC-DB38DA281007}" presName="vert1" presStyleCnt="0"/>
      <dgm:spPr/>
    </dgm:pt>
    <dgm:pt modelId="{2C0A9DA8-CDBE-4339-A78E-ECADDA071D3E}" type="pres">
      <dgm:prSet presAssocID="{D79F12F8-6A12-4988-8FC9-415AB62B627A}" presName="thickLine" presStyleLbl="alignNode1" presStyleIdx="1" presStyleCnt="5"/>
      <dgm:spPr/>
    </dgm:pt>
    <dgm:pt modelId="{B4763472-5F90-4F2A-B590-D2680A10DFCF}" type="pres">
      <dgm:prSet presAssocID="{D79F12F8-6A12-4988-8FC9-415AB62B627A}" presName="horz1" presStyleCnt="0"/>
      <dgm:spPr/>
    </dgm:pt>
    <dgm:pt modelId="{D8817AC5-83A2-4399-9369-5C33AA97A939}" type="pres">
      <dgm:prSet presAssocID="{D79F12F8-6A12-4988-8FC9-415AB62B627A}" presName="tx1" presStyleLbl="revTx" presStyleIdx="1" presStyleCnt="5"/>
      <dgm:spPr/>
    </dgm:pt>
    <dgm:pt modelId="{A74F2CFE-7BF7-454C-8A2D-D719DFA0C856}" type="pres">
      <dgm:prSet presAssocID="{D79F12F8-6A12-4988-8FC9-415AB62B627A}" presName="vert1" presStyleCnt="0"/>
      <dgm:spPr/>
    </dgm:pt>
    <dgm:pt modelId="{E6106B71-054C-40E5-B7DB-6FA01C472DDA}" type="pres">
      <dgm:prSet presAssocID="{436E4ECF-EF74-4430-AA84-8B297B9E345B}" presName="thickLine" presStyleLbl="alignNode1" presStyleIdx="2" presStyleCnt="5"/>
      <dgm:spPr/>
    </dgm:pt>
    <dgm:pt modelId="{FCB85C57-CC9E-4253-BD1F-3932EA166D72}" type="pres">
      <dgm:prSet presAssocID="{436E4ECF-EF74-4430-AA84-8B297B9E345B}" presName="horz1" presStyleCnt="0"/>
      <dgm:spPr/>
    </dgm:pt>
    <dgm:pt modelId="{A23D1839-2C4E-451D-AD49-E6918559CFE3}" type="pres">
      <dgm:prSet presAssocID="{436E4ECF-EF74-4430-AA84-8B297B9E345B}" presName="tx1" presStyleLbl="revTx" presStyleIdx="2" presStyleCnt="5"/>
      <dgm:spPr/>
    </dgm:pt>
    <dgm:pt modelId="{EF2A35DD-5C7C-4820-8C84-EF67051ECAE2}" type="pres">
      <dgm:prSet presAssocID="{436E4ECF-EF74-4430-AA84-8B297B9E345B}" presName="vert1" presStyleCnt="0"/>
      <dgm:spPr/>
    </dgm:pt>
    <dgm:pt modelId="{24D60778-3AE3-4372-A5F2-E3FBF5FB4704}" type="pres">
      <dgm:prSet presAssocID="{C4E7DD08-86AE-4DB1-975E-6462DBA830DF}" presName="thickLine" presStyleLbl="alignNode1" presStyleIdx="3" presStyleCnt="5"/>
      <dgm:spPr/>
    </dgm:pt>
    <dgm:pt modelId="{551DF42B-5068-444D-941C-A20CBE03F81F}" type="pres">
      <dgm:prSet presAssocID="{C4E7DD08-86AE-4DB1-975E-6462DBA830DF}" presName="horz1" presStyleCnt="0"/>
      <dgm:spPr/>
    </dgm:pt>
    <dgm:pt modelId="{17ADDC2A-BD9A-4538-A8D4-6B63F98DC39A}" type="pres">
      <dgm:prSet presAssocID="{C4E7DD08-86AE-4DB1-975E-6462DBA830DF}" presName="tx1" presStyleLbl="revTx" presStyleIdx="3" presStyleCnt="5"/>
      <dgm:spPr/>
    </dgm:pt>
    <dgm:pt modelId="{03696876-33EC-4470-A660-40FF26D73C9E}" type="pres">
      <dgm:prSet presAssocID="{C4E7DD08-86AE-4DB1-975E-6462DBA830DF}" presName="vert1" presStyleCnt="0"/>
      <dgm:spPr/>
    </dgm:pt>
    <dgm:pt modelId="{87491589-CFD2-40B8-AB1F-2B4035261ED9}" type="pres">
      <dgm:prSet presAssocID="{F34D4514-C2D9-4D71-8AF3-289156F44093}" presName="thickLine" presStyleLbl="alignNode1" presStyleIdx="4" presStyleCnt="5"/>
      <dgm:spPr/>
    </dgm:pt>
    <dgm:pt modelId="{C3A7A26D-9CA9-4F22-AF51-51B39AA4EE08}" type="pres">
      <dgm:prSet presAssocID="{F34D4514-C2D9-4D71-8AF3-289156F44093}" presName="horz1" presStyleCnt="0"/>
      <dgm:spPr/>
    </dgm:pt>
    <dgm:pt modelId="{80E09A5F-F3CA-4D15-B69F-EB61391170D5}" type="pres">
      <dgm:prSet presAssocID="{F34D4514-C2D9-4D71-8AF3-289156F44093}" presName="tx1" presStyleLbl="revTx" presStyleIdx="4" presStyleCnt="5"/>
      <dgm:spPr/>
    </dgm:pt>
    <dgm:pt modelId="{CB8F4B51-7228-45E4-8563-49D641654B5E}" type="pres">
      <dgm:prSet presAssocID="{F34D4514-C2D9-4D71-8AF3-289156F44093}" presName="vert1" presStyleCnt="0"/>
      <dgm:spPr/>
    </dgm:pt>
  </dgm:ptLst>
  <dgm:cxnLst>
    <dgm:cxn modelId="{B2C55503-27A0-4A9F-A618-5202A9E27388}" type="presOf" srcId="{F34D4514-C2D9-4D71-8AF3-289156F44093}" destId="{80E09A5F-F3CA-4D15-B69F-EB61391170D5}" srcOrd="0" destOrd="0" presId="urn:microsoft.com/office/officeart/2008/layout/LinedList"/>
    <dgm:cxn modelId="{48D1400D-C6DC-4647-B20A-6657EB94CDC7}" type="presOf" srcId="{19D3F43B-1359-4FE3-B4EC-DB38DA281007}" destId="{156C3AFB-EA92-41C7-B7DA-DEEC0869BAA4}" srcOrd="0" destOrd="0" presId="urn:microsoft.com/office/officeart/2008/layout/LinedList"/>
    <dgm:cxn modelId="{321D0F1B-3FB7-4A21-8A8A-8B6BC30623D3}" type="presOf" srcId="{436E4ECF-EF74-4430-AA84-8B297B9E345B}" destId="{A23D1839-2C4E-451D-AD49-E6918559CFE3}" srcOrd="0" destOrd="0" presId="urn:microsoft.com/office/officeart/2008/layout/LinedList"/>
    <dgm:cxn modelId="{29A15A3D-A14E-4B33-80D8-C4363441BC13}" srcId="{91F363FF-CB3D-4E82-87F0-0E71EE719FBD}" destId="{436E4ECF-EF74-4430-AA84-8B297B9E345B}" srcOrd="2" destOrd="0" parTransId="{984AA757-C1C2-4838-AE70-303D35591E7E}" sibTransId="{F8DCB828-1FCC-4FB3-8165-AFEBA40DFFFD}"/>
    <dgm:cxn modelId="{427EFD69-4413-4EF2-89F1-DED50498434A}" type="presOf" srcId="{91F363FF-CB3D-4E82-87F0-0E71EE719FBD}" destId="{85D46ED9-E61A-476E-8CC2-22DE0F0F2059}" srcOrd="0" destOrd="0" presId="urn:microsoft.com/office/officeart/2008/layout/LinedList"/>
    <dgm:cxn modelId="{1784DA86-F18F-4BC4-809C-006053FA0BA7}" type="presOf" srcId="{C4E7DD08-86AE-4DB1-975E-6462DBA830DF}" destId="{17ADDC2A-BD9A-4538-A8D4-6B63F98DC39A}" srcOrd="0" destOrd="0" presId="urn:microsoft.com/office/officeart/2008/layout/LinedList"/>
    <dgm:cxn modelId="{2F2BE5BB-A3BB-4ADD-BABA-5842DB99E982}" type="presOf" srcId="{D79F12F8-6A12-4988-8FC9-415AB62B627A}" destId="{D8817AC5-83A2-4399-9369-5C33AA97A939}" srcOrd="0" destOrd="0" presId="urn:microsoft.com/office/officeart/2008/layout/LinedList"/>
    <dgm:cxn modelId="{D6AA39CD-8CA4-4402-AA3D-0794709FDDE2}" srcId="{91F363FF-CB3D-4E82-87F0-0E71EE719FBD}" destId="{19D3F43B-1359-4FE3-B4EC-DB38DA281007}" srcOrd="0" destOrd="0" parTransId="{D8CA1835-BBC8-42B1-B296-101C7DCC3C7E}" sibTransId="{BA2656C3-8A59-462C-B257-40DCBA17CBBE}"/>
    <dgm:cxn modelId="{D2F2A7E6-B44B-4745-A8B1-131538CE2D69}" srcId="{91F363FF-CB3D-4E82-87F0-0E71EE719FBD}" destId="{C4E7DD08-86AE-4DB1-975E-6462DBA830DF}" srcOrd="3" destOrd="0" parTransId="{FFDFBFA0-00D6-481A-ADAF-E0699E283CA9}" sibTransId="{0F0E22D8-F47B-46D0-A383-322689B86FCD}"/>
    <dgm:cxn modelId="{1692E8EE-FFA4-4701-877C-1DF7240DE495}" srcId="{91F363FF-CB3D-4E82-87F0-0E71EE719FBD}" destId="{F34D4514-C2D9-4D71-8AF3-289156F44093}" srcOrd="4" destOrd="0" parTransId="{1FB50C68-3DBD-4D85-8643-9AD0ED579AEF}" sibTransId="{7AF0D4C2-2E50-49C1-AD02-F3310C007E8F}"/>
    <dgm:cxn modelId="{B0C09BF5-3008-4A01-84AA-7BEEEB21CE42}" srcId="{91F363FF-CB3D-4E82-87F0-0E71EE719FBD}" destId="{D79F12F8-6A12-4988-8FC9-415AB62B627A}" srcOrd="1" destOrd="0" parTransId="{15B68902-D261-4FA1-8180-CFD0BD10ADB2}" sibTransId="{A4B0ABAD-94FA-47E2-AB75-C32A8C1C3C1F}"/>
    <dgm:cxn modelId="{561460BC-8B27-46EB-99E6-D224B9304A1E}" type="presParOf" srcId="{85D46ED9-E61A-476E-8CC2-22DE0F0F2059}" destId="{0D6FA372-6139-456F-A7E6-13D5F5760CF6}" srcOrd="0" destOrd="0" presId="urn:microsoft.com/office/officeart/2008/layout/LinedList"/>
    <dgm:cxn modelId="{479FD693-3A40-407A-8C16-33581134305D}" type="presParOf" srcId="{85D46ED9-E61A-476E-8CC2-22DE0F0F2059}" destId="{93BF1110-9A77-440E-A726-EACF0C7CC222}" srcOrd="1" destOrd="0" presId="urn:microsoft.com/office/officeart/2008/layout/LinedList"/>
    <dgm:cxn modelId="{A5432134-1DEB-46D4-9A59-66A5B2B4C8EC}" type="presParOf" srcId="{93BF1110-9A77-440E-A726-EACF0C7CC222}" destId="{156C3AFB-EA92-41C7-B7DA-DEEC0869BAA4}" srcOrd="0" destOrd="0" presId="urn:microsoft.com/office/officeart/2008/layout/LinedList"/>
    <dgm:cxn modelId="{7DD79BB8-0123-4A46-917F-D1805D707323}" type="presParOf" srcId="{93BF1110-9A77-440E-A726-EACF0C7CC222}" destId="{AD115B13-02C8-4B32-B78D-BF87A33DADB2}" srcOrd="1" destOrd="0" presId="urn:microsoft.com/office/officeart/2008/layout/LinedList"/>
    <dgm:cxn modelId="{7226D712-BCF1-411C-A0CB-5664545B198E}" type="presParOf" srcId="{85D46ED9-E61A-476E-8CC2-22DE0F0F2059}" destId="{2C0A9DA8-CDBE-4339-A78E-ECADDA071D3E}" srcOrd="2" destOrd="0" presId="urn:microsoft.com/office/officeart/2008/layout/LinedList"/>
    <dgm:cxn modelId="{2D9066A2-B9FB-4B4C-87C0-C0325D17796A}" type="presParOf" srcId="{85D46ED9-E61A-476E-8CC2-22DE0F0F2059}" destId="{B4763472-5F90-4F2A-B590-D2680A10DFCF}" srcOrd="3" destOrd="0" presId="urn:microsoft.com/office/officeart/2008/layout/LinedList"/>
    <dgm:cxn modelId="{8B2FDDDB-1C56-4DD0-BE02-1E0B8FA9B40A}" type="presParOf" srcId="{B4763472-5F90-4F2A-B590-D2680A10DFCF}" destId="{D8817AC5-83A2-4399-9369-5C33AA97A939}" srcOrd="0" destOrd="0" presId="urn:microsoft.com/office/officeart/2008/layout/LinedList"/>
    <dgm:cxn modelId="{4EEF9D37-84A1-4D4F-8306-26CA1F4B90A0}" type="presParOf" srcId="{B4763472-5F90-4F2A-B590-D2680A10DFCF}" destId="{A74F2CFE-7BF7-454C-8A2D-D719DFA0C856}" srcOrd="1" destOrd="0" presId="urn:microsoft.com/office/officeart/2008/layout/LinedList"/>
    <dgm:cxn modelId="{1B285B84-D7E9-4FAF-8777-C4A6BA739F8D}" type="presParOf" srcId="{85D46ED9-E61A-476E-8CC2-22DE0F0F2059}" destId="{E6106B71-054C-40E5-B7DB-6FA01C472DDA}" srcOrd="4" destOrd="0" presId="urn:microsoft.com/office/officeart/2008/layout/LinedList"/>
    <dgm:cxn modelId="{E1295DDB-1435-4CF7-9313-339C49A13B05}" type="presParOf" srcId="{85D46ED9-E61A-476E-8CC2-22DE0F0F2059}" destId="{FCB85C57-CC9E-4253-BD1F-3932EA166D72}" srcOrd="5" destOrd="0" presId="urn:microsoft.com/office/officeart/2008/layout/LinedList"/>
    <dgm:cxn modelId="{9B5FEB4F-F75B-4508-9A0E-7AC9CC023C63}" type="presParOf" srcId="{FCB85C57-CC9E-4253-BD1F-3932EA166D72}" destId="{A23D1839-2C4E-451D-AD49-E6918559CFE3}" srcOrd="0" destOrd="0" presId="urn:microsoft.com/office/officeart/2008/layout/LinedList"/>
    <dgm:cxn modelId="{3C8F5072-11D6-4570-A11E-D5D85545D51B}" type="presParOf" srcId="{FCB85C57-CC9E-4253-BD1F-3932EA166D72}" destId="{EF2A35DD-5C7C-4820-8C84-EF67051ECAE2}" srcOrd="1" destOrd="0" presId="urn:microsoft.com/office/officeart/2008/layout/LinedList"/>
    <dgm:cxn modelId="{A9062DF9-D735-4309-9455-8DBFAF12EAC6}" type="presParOf" srcId="{85D46ED9-E61A-476E-8CC2-22DE0F0F2059}" destId="{24D60778-3AE3-4372-A5F2-E3FBF5FB4704}" srcOrd="6" destOrd="0" presId="urn:microsoft.com/office/officeart/2008/layout/LinedList"/>
    <dgm:cxn modelId="{74F0FFC7-1A35-477F-B1B3-D4699D4A713D}" type="presParOf" srcId="{85D46ED9-E61A-476E-8CC2-22DE0F0F2059}" destId="{551DF42B-5068-444D-941C-A20CBE03F81F}" srcOrd="7" destOrd="0" presId="urn:microsoft.com/office/officeart/2008/layout/LinedList"/>
    <dgm:cxn modelId="{0202D541-BA3B-4C53-8A2A-9B60B63DC11A}" type="presParOf" srcId="{551DF42B-5068-444D-941C-A20CBE03F81F}" destId="{17ADDC2A-BD9A-4538-A8D4-6B63F98DC39A}" srcOrd="0" destOrd="0" presId="urn:microsoft.com/office/officeart/2008/layout/LinedList"/>
    <dgm:cxn modelId="{16314D1C-7088-42E8-9868-1D9E9A0FA630}" type="presParOf" srcId="{551DF42B-5068-444D-941C-A20CBE03F81F}" destId="{03696876-33EC-4470-A660-40FF26D73C9E}" srcOrd="1" destOrd="0" presId="urn:microsoft.com/office/officeart/2008/layout/LinedList"/>
    <dgm:cxn modelId="{64FFF7DF-8918-43DE-AC88-8F4652F1BC08}" type="presParOf" srcId="{85D46ED9-E61A-476E-8CC2-22DE0F0F2059}" destId="{87491589-CFD2-40B8-AB1F-2B4035261ED9}" srcOrd="8" destOrd="0" presId="urn:microsoft.com/office/officeart/2008/layout/LinedList"/>
    <dgm:cxn modelId="{EACC5EEB-73C4-4BA3-8412-6E4BE0BEBD97}" type="presParOf" srcId="{85D46ED9-E61A-476E-8CC2-22DE0F0F2059}" destId="{C3A7A26D-9CA9-4F22-AF51-51B39AA4EE08}" srcOrd="9" destOrd="0" presId="urn:microsoft.com/office/officeart/2008/layout/LinedList"/>
    <dgm:cxn modelId="{B12C0AA4-A8B9-4B2F-9B08-7EB9DBD8CD64}" type="presParOf" srcId="{C3A7A26D-9CA9-4F22-AF51-51B39AA4EE08}" destId="{80E09A5F-F3CA-4D15-B69F-EB61391170D5}" srcOrd="0" destOrd="0" presId="urn:microsoft.com/office/officeart/2008/layout/LinedList"/>
    <dgm:cxn modelId="{A17589A0-1BCD-42FE-8603-1C56B5E3C562}" type="presParOf" srcId="{C3A7A26D-9CA9-4F22-AF51-51B39AA4EE08}" destId="{CB8F4B51-7228-45E4-8563-49D641654B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9FEDFD-BC6E-456B-9574-13C70F8DE80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62281AA-73B4-49A8-8043-5EC4BE11529C}">
      <dgm:prSet custT="1"/>
      <dgm:spPr/>
      <dgm:t>
        <a:bodyPr/>
        <a:lstStyle/>
        <a:p>
          <a:r>
            <a:rPr lang="fr-FR" sz="1400" b="1" dirty="0"/>
            <a:t>Installateur </a:t>
          </a:r>
        </a:p>
        <a:p>
          <a:r>
            <a:rPr lang="fr-FR" sz="1400" b="1" dirty="0"/>
            <a:t>= </a:t>
          </a:r>
        </a:p>
        <a:p>
          <a:r>
            <a:rPr lang="fr-FR" sz="1400" b="1" dirty="0"/>
            <a:t>spécialiste</a:t>
          </a:r>
          <a:endParaRPr lang="fr-CH" sz="1400" b="1" dirty="0"/>
        </a:p>
      </dgm:t>
    </dgm:pt>
    <dgm:pt modelId="{F246F303-F2A2-465B-90E2-FB784DE9367B}" type="parTrans" cxnId="{88E41A55-02FB-4857-9090-4E9FD1DB5A7F}">
      <dgm:prSet/>
      <dgm:spPr/>
      <dgm:t>
        <a:bodyPr/>
        <a:lstStyle/>
        <a:p>
          <a:endParaRPr lang="fr-CH"/>
        </a:p>
      </dgm:t>
    </dgm:pt>
    <dgm:pt modelId="{A90BC1CC-E776-406A-A9DD-655BCD18DBCD}" type="sibTrans" cxnId="{88E41A55-02FB-4857-9090-4E9FD1DB5A7F}">
      <dgm:prSet/>
      <dgm:spPr/>
      <dgm:t>
        <a:bodyPr/>
        <a:lstStyle/>
        <a:p>
          <a:endParaRPr lang="fr-CH"/>
        </a:p>
      </dgm:t>
    </dgm:pt>
    <dgm:pt modelId="{33A489B5-EC7B-4FE2-BDF5-3AD9E5C2E98F}">
      <dgm:prSet custT="1"/>
      <dgm:spPr/>
      <dgm:t>
        <a:bodyPr/>
        <a:lstStyle/>
        <a:p>
          <a:r>
            <a:rPr lang="fr-FR" sz="1200" b="1" dirty="0"/>
            <a:t>Responsable du dimensionnement de l’installation par rapport au besoin du MO.</a:t>
          </a:r>
          <a:endParaRPr lang="fr-CH" sz="1200" b="1" dirty="0"/>
        </a:p>
      </dgm:t>
    </dgm:pt>
    <dgm:pt modelId="{1B274605-5B9C-49C0-BA0D-84E60FDA5FFF}" type="parTrans" cxnId="{E74B6C20-A9CD-45EC-BDC9-DA8EB9DFE958}">
      <dgm:prSet/>
      <dgm:spPr/>
      <dgm:t>
        <a:bodyPr/>
        <a:lstStyle/>
        <a:p>
          <a:endParaRPr lang="fr-CH"/>
        </a:p>
      </dgm:t>
    </dgm:pt>
    <dgm:pt modelId="{4C44B32C-DF15-4623-BD63-3E1C10123AC0}" type="sibTrans" cxnId="{E74B6C20-A9CD-45EC-BDC9-DA8EB9DFE958}">
      <dgm:prSet/>
      <dgm:spPr/>
      <dgm:t>
        <a:bodyPr/>
        <a:lstStyle/>
        <a:p>
          <a:endParaRPr lang="fr-CH"/>
        </a:p>
      </dgm:t>
    </dgm:pt>
    <dgm:pt modelId="{D7D37C40-99AE-4800-8CB2-296246D2526D}">
      <dgm:prSet/>
      <dgm:spPr/>
      <dgm:t>
        <a:bodyPr/>
        <a:lstStyle/>
        <a:p>
          <a:r>
            <a:rPr lang="fr-FR" b="1" dirty="0"/>
            <a:t>Spécialiste = vigilance accrue! </a:t>
          </a:r>
          <a:endParaRPr lang="fr-CH" b="1" dirty="0"/>
        </a:p>
      </dgm:t>
    </dgm:pt>
    <dgm:pt modelId="{0F45BDC4-3B43-417B-BA04-DDE7001A1379}" type="parTrans" cxnId="{41D48E14-8CC5-455C-8024-048198A8B8E9}">
      <dgm:prSet/>
      <dgm:spPr/>
      <dgm:t>
        <a:bodyPr/>
        <a:lstStyle/>
        <a:p>
          <a:endParaRPr lang="fr-CH"/>
        </a:p>
      </dgm:t>
    </dgm:pt>
    <dgm:pt modelId="{2C689677-4C43-48B8-85BC-FBF5FC16AC23}" type="sibTrans" cxnId="{41D48E14-8CC5-455C-8024-048198A8B8E9}">
      <dgm:prSet/>
      <dgm:spPr/>
      <dgm:t>
        <a:bodyPr/>
        <a:lstStyle/>
        <a:p>
          <a:endParaRPr lang="fr-CH"/>
        </a:p>
      </dgm:t>
    </dgm:pt>
    <dgm:pt modelId="{022F1D9F-E09A-4240-9E96-67EE08C250FE}">
      <dgm:prSet/>
      <dgm:spPr/>
      <dgm:t>
        <a:bodyPr/>
        <a:lstStyle/>
        <a:p>
          <a:r>
            <a:rPr lang="fr-FR" b="1" dirty="0"/>
            <a:t>Installateur doit se renseigner sur les éléments pertinents</a:t>
          </a:r>
          <a:r>
            <a:rPr lang="fr-FR" dirty="0"/>
            <a:t>.</a:t>
          </a:r>
          <a:endParaRPr lang="fr-CH" dirty="0"/>
        </a:p>
      </dgm:t>
    </dgm:pt>
    <dgm:pt modelId="{EB2834D1-3A81-4E42-BEF3-331F53CB34F0}" type="parTrans" cxnId="{70589F6C-C58C-48AD-B12D-DC17A42EA482}">
      <dgm:prSet/>
      <dgm:spPr/>
      <dgm:t>
        <a:bodyPr/>
        <a:lstStyle/>
        <a:p>
          <a:endParaRPr lang="fr-CH"/>
        </a:p>
      </dgm:t>
    </dgm:pt>
    <dgm:pt modelId="{9AFB4EA6-1868-4501-B8EC-3544C88AECBE}" type="sibTrans" cxnId="{70589F6C-C58C-48AD-B12D-DC17A42EA482}">
      <dgm:prSet/>
      <dgm:spPr/>
      <dgm:t>
        <a:bodyPr/>
        <a:lstStyle/>
        <a:p>
          <a:endParaRPr lang="fr-CH"/>
        </a:p>
      </dgm:t>
    </dgm:pt>
    <dgm:pt modelId="{6EC2ACC2-EA85-4FBC-98D7-89C1C5E771B7}">
      <dgm:prSet/>
      <dgm:spPr/>
      <dgm:t>
        <a:bodyPr/>
        <a:lstStyle/>
        <a:p>
          <a:r>
            <a:rPr lang="fr-FR" b="1" dirty="0"/>
            <a:t>Devoir d’avis ! Documenter!</a:t>
          </a:r>
          <a:endParaRPr lang="fr-CH" b="1" dirty="0"/>
        </a:p>
      </dgm:t>
    </dgm:pt>
    <dgm:pt modelId="{CB348B24-7374-4DE3-BF55-2D94779EE14E}" type="parTrans" cxnId="{D810134D-496E-4B3F-8263-E94E15459347}">
      <dgm:prSet/>
      <dgm:spPr/>
      <dgm:t>
        <a:bodyPr/>
        <a:lstStyle/>
        <a:p>
          <a:endParaRPr lang="fr-CH"/>
        </a:p>
      </dgm:t>
    </dgm:pt>
    <dgm:pt modelId="{E852F50F-B56E-4409-AD3D-4A99C013C162}" type="sibTrans" cxnId="{D810134D-496E-4B3F-8263-E94E15459347}">
      <dgm:prSet/>
      <dgm:spPr/>
      <dgm:t>
        <a:bodyPr/>
        <a:lstStyle/>
        <a:p>
          <a:endParaRPr lang="fr-CH"/>
        </a:p>
      </dgm:t>
    </dgm:pt>
    <dgm:pt modelId="{A89A96FB-EE9D-4FA3-8A39-67B33291ADA0}" type="pres">
      <dgm:prSet presAssocID="{2A9FEDFD-BC6E-456B-9574-13C70F8DE805}" presName="CompostProcess" presStyleCnt="0">
        <dgm:presLayoutVars>
          <dgm:dir/>
          <dgm:resizeHandles val="exact"/>
        </dgm:presLayoutVars>
      </dgm:prSet>
      <dgm:spPr/>
    </dgm:pt>
    <dgm:pt modelId="{1F53D68B-3548-4080-8A9C-BF874AB19F89}" type="pres">
      <dgm:prSet presAssocID="{2A9FEDFD-BC6E-456B-9574-13C70F8DE805}" presName="arrow" presStyleLbl="bgShp" presStyleIdx="0" presStyleCnt="1"/>
      <dgm:spPr/>
    </dgm:pt>
    <dgm:pt modelId="{21C5CAD9-2A85-4097-B565-C44A4CE86425}" type="pres">
      <dgm:prSet presAssocID="{2A9FEDFD-BC6E-456B-9574-13C70F8DE805}" presName="linearProcess" presStyleCnt="0"/>
      <dgm:spPr/>
    </dgm:pt>
    <dgm:pt modelId="{7E1A842F-1364-4C3E-AE3D-6A6586B1EAF8}" type="pres">
      <dgm:prSet presAssocID="{662281AA-73B4-49A8-8043-5EC4BE11529C}" presName="textNode" presStyleLbl="node1" presStyleIdx="0" presStyleCnt="5">
        <dgm:presLayoutVars>
          <dgm:bulletEnabled val="1"/>
        </dgm:presLayoutVars>
      </dgm:prSet>
      <dgm:spPr/>
    </dgm:pt>
    <dgm:pt modelId="{820610D8-65C2-4BDD-A29F-1068017A7E53}" type="pres">
      <dgm:prSet presAssocID="{A90BC1CC-E776-406A-A9DD-655BCD18DBCD}" presName="sibTrans" presStyleCnt="0"/>
      <dgm:spPr/>
    </dgm:pt>
    <dgm:pt modelId="{B3EBEBB0-AD75-4CA9-B911-EA452B196D6C}" type="pres">
      <dgm:prSet presAssocID="{33A489B5-EC7B-4FE2-BDF5-3AD9E5C2E98F}" presName="textNode" presStyleLbl="node1" presStyleIdx="1" presStyleCnt="5">
        <dgm:presLayoutVars>
          <dgm:bulletEnabled val="1"/>
        </dgm:presLayoutVars>
      </dgm:prSet>
      <dgm:spPr/>
    </dgm:pt>
    <dgm:pt modelId="{4D5F13B5-422B-4D08-94C3-D8CEA291C14E}" type="pres">
      <dgm:prSet presAssocID="{4C44B32C-DF15-4623-BD63-3E1C10123AC0}" presName="sibTrans" presStyleCnt="0"/>
      <dgm:spPr/>
    </dgm:pt>
    <dgm:pt modelId="{F7DA77AB-82AA-49B9-9604-8A14A83A54D5}" type="pres">
      <dgm:prSet presAssocID="{D7D37C40-99AE-4800-8CB2-296246D2526D}" presName="textNode" presStyleLbl="node1" presStyleIdx="2" presStyleCnt="5">
        <dgm:presLayoutVars>
          <dgm:bulletEnabled val="1"/>
        </dgm:presLayoutVars>
      </dgm:prSet>
      <dgm:spPr/>
    </dgm:pt>
    <dgm:pt modelId="{9A22B112-5299-45B7-9957-D0801FA7E060}" type="pres">
      <dgm:prSet presAssocID="{2C689677-4C43-48B8-85BC-FBF5FC16AC23}" presName="sibTrans" presStyleCnt="0"/>
      <dgm:spPr/>
    </dgm:pt>
    <dgm:pt modelId="{6F5D27D4-49B1-49C9-8915-942713FBD70D}" type="pres">
      <dgm:prSet presAssocID="{022F1D9F-E09A-4240-9E96-67EE08C250FE}" presName="textNode" presStyleLbl="node1" presStyleIdx="3" presStyleCnt="5">
        <dgm:presLayoutVars>
          <dgm:bulletEnabled val="1"/>
        </dgm:presLayoutVars>
      </dgm:prSet>
      <dgm:spPr/>
    </dgm:pt>
    <dgm:pt modelId="{A5EED86E-65ED-4663-8429-4532730955C8}" type="pres">
      <dgm:prSet presAssocID="{9AFB4EA6-1868-4501-B8EC-3544C88AECBE}" presName="sibTrans" presStyleCnt="0"/>
      <dgm:spPr/>
    </dgm:pt>
    <dgm:pt modelId="{FD3E6BA7-D234-4BC3-AC7C-F5D39C3043B6}" type="pres">
      <dgm:prSet presAssocID="{6EC2ACC2-EA85-4FBC-98D7-89C1C5E771B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1D48E14-8CC5-455C-8024-048198A8B8E9}" srcId="{2A9FEDFD-BC6E-456B-9574-13C70F8DE805}" destId="{D7D37C40-99AE-4800-8CB2-296246D2526D}" srcOrd="2" destOrd="0" parTransId="{0F45BDC4-3B43-417B-BA04-DDE7001A1379}" sibTransId="{2C689677-4C43-48B8-85BC-FBF5FC16AC23}"/>
    <dgm:cxn modelId="{E74B6C20-A9CD-45EC-BDC9-DA8EB9DFE958}" srcId="{2A9FEDFD-BC6E-456B-9574-13C70F8DE805}" destId="{33A489B5-EC7B-4FE2-BDF5-3AD9E5C2E98F}" srcOrd="1" destOrd="0" parTransId="{1B274605-5B9C-49C0-BA0D-84E60FDA5FFF}" sibTransId="{4C44B32C-DF15-4623-BD63-3E1C10123AC0}"/>
    <dgm:cxn modelId="{E4CED542-AB45-48A9-8DDA-C7329202FEC0}" type="presOf" srcId="{662281AA-73B4-49A8-8043-5EC4BE11529C}" destId="{7E1A842F-1364-4C3E-AE3D-6A6586B1EAF8}" srcOrd="0" destOrd="0" presId="urn:microsoft.com/office/officeart/2005/8/layout/hProcess9"/>
    <dgm:cxn modelId="{70589F6C-C58C-48AD-B12D-DC17A42EA482}" srcId="{2A9FEDFD-BC6E-456B-9574-13C70F8DE805}" destId="{022F1D9F-E09A-4240-9E96-67EE08C250FE}" srcOrd="3" destOrd="0" parTransId="{EB2834D1-3A81-4E42-BEF3-331F53CB34F0}" sibTransId="{9AFB4EA6-1868-4501-B8EC-3544C88AECBE}"/>
    <dgm:cxn modelId="{D810134D-496E-4B3F-8263-E94E15459347}" srcId="{2A9FEDFD-BC6E-456B-9574-13C70F8DE805}" destId="{6EC2ACC2-EA85-4FBC-98D7-89C1C5E771B7}" srcOrd="4" destOrd="0" parTransId="{CB348B24-7374-4DE3-BF55-2D94779EE14E}" sibTransId="{E852F50F-B56E-4409-AD3D-4A99C013C162}"/>
    <dgm:cxn modelId="{88E41A55-02FB-4857-9090-4E9FD1DB5A7F}" srcId="{2A9FEDFD-BC6E-456B-9574-13C70F8DE805}" destId="{662281AA-73B4-49A8-8043-5EC4BE11529C}" srcOrd="0" destOrd="0" parTransId="{F246F303-F2A2-465B-90E2-FB784DE9367B}" sibTransId="{A90BC1CC-E776-406A-A9DD-655BCD18DBCD}"/>
    <dgm:cxn modelId="{4070EF8E-2F5C-47B7-B1C3-B28671DA82BD}" type="presOf" srcId="{33A489B5-EC7B-4FE2-BDF5-3AD9E5C2E98F}" destId="{B3EBEBB0-AD75-4CA9-B911-EA452B196D6C}" srcOrd="0" destOrd="0" presId="urn:microsoft.com/office/officeart/2005/8/layout/hProcess9"/>
    <dgm:cxn modelId="{4F205B92-ACA5-4E47-93AD-360B704EBC97}" type="presOf" srcId="{2A9FEDFD-BC6E-456B-9574-13C70F8DE805}" destId="{A89A96FB-EE9D-4FA3-8A39-67B33291ADA0}" srcOrd="0" destOrd="0" presId="urn:microsoft.com/office/officeart/2005/8/layout/hProcess9"/>
    <dgm:cxn modelId="{817D6BA1-0E6F-4B62-96D6-16D76830E077}" type="presOf" srcId="{022F1D9F-E09A-4240-9E96-67EE08C250FE}" destId="{6F5D27D4-49B1-49C9-8915-942713FBD70D}" srcOrd="0" destOrd="0" presId="urn:microsoft.com/office/officeart/2005/8/layout/hProcess9"/>
    <dgm:cxn modelId="{E95351B6-D61F-4078-A483-E13D1C2CAC17}" type="presOf" srcId="{D7D37C40-99AE-4800-8CB2-296246D2526D}" destId="{F7DA77AB-82AA-49B9-9604-8A14A83A54D5}" srcOrd="0" destOrd="0" presId="urn:microsoft.com/office/officeart/2005/8/layout/hProcess9"/>
    <dgm:cxn modelId="{7A6804F8-CDF5-4364-810F-C1A5B2ADBAB2}" type="presOf" srcId="{6EC2ACC2-EA85-4FBC-98D7-89C1C5E771B7}" destId="{FD3E6BA7-D234-4BC3-AC7C-F5D39C3043B6}" srcOrd="0" destOrd="0" presId="urn:microsoft.com/office/officeart/2005/8/layout/hProcess9"/>
    <dgm:cxn modelId="{2AC9BEE8-01BD-48C5-94A3-EA43A7778B92}" type="presParOf" srcId="{A89A96FB-EE9D-4FA3-8A39-67B33291ADA0}" destId="{1F53D68B-3548-4080-8A9C-BF874AB19F89}" srcOrd="0" destOrd="0" presId="urn:microsoft.com/office/officeart/2005/8/layout/hProcess9"/>
    <dgm:cxn modelId="{3B721524-BEA0-4D08-82EE-17264393C252}" type="presParOf" srcId="{A89A96FB-EE9D-4FA3-8A39-67B33291ADA0}" destId="{21C5CAD9-2A85-4097-B565-C44A4CE86425}" srcOrd="1" destOrd="0" presId="urn:microsoft.com/office/officeart/2005/8/layout/hProcess9"/>
    <dgm:cxn modelId="{F4BEA012-D791-42AA-A989-2E7112109E48}" type="presParOf" srcId="{21C5CAD9-2A85-4097-B565-C44A4CE86425}" destId="{7E1A842F-1364-4C3E-AE3D-6A6586B1EAF8}" srcOrd="0" destOrd="0" presId="urn:microsoft.com/office/officeart/2005/8/layout/hProcess9"/>
    <dgm:cxn modelId="{EC1AD881-9F89-4D90-AFF3-742659B72DAF}" type="presParOf" srcId="{21C5CAD9-2A85-4097-B565-C44A4CE86425}" destId="{820610D8-65C2-4BDD-A29F-1068017A7E53}" srcOrd="1" destOrd="0" presId="urn:microsoft.com/office/officeart/2005/8/layout/hProcess9"/>
    <dgm:cxn modelId="{170A844C-B1C8-407D-92B7-DED2B7D84DD5}" type="presParOf" srcId="{21C5CAD9-2A85-4097-B565-C44A4CE86425}" destId="{B3EBEBB0-AD75-4CA9-B911-EA452B196D6C}" srcOrd="2" destOrd="0" presId="urn:microsoft.com/office/officeart/2005/8/layout/hProcess9"/>
    <dgm:cxn modelId="{5127174D-708A-4217-9954-C7FF3989D993}" type="presParOf" srcId="{21C5CAD9-2A85-4097-B565-C44A4CE86425}" destId="{4D5F13B5-422B-4D08-94C3-D8CEA291C14E}" srcOrd="3" destOrd="0" presId="urn:microsoft.com/office/officeart/2005/8/layout/hProcess9"/>
    <dgm:cxn modelId="{2498FA69-DC20-4781-B99E-CDBBD6261C4A}" type="presParOf" srcId="{21C5CAD9-2A85-4097-B565-C44A4CE86425}" destId="{F7DA77AB-82AA-49B9-9604-8A14A83A54D5}" srcOrd="4" destOrd="0" presId="urn:microsoft.com/office/officeart/2005/8/layout/hProcess9"/>
    <dgm:cxn modelId="{9CEE5679-39AD-40D1-97DF-38B25835432B}" type="presParOf" srcId="{21C5CAD9-2A85-4097-B565-C44A4CE86425}" destId="{9A22B112-5299-45B7-9957-D0801FA7E060}" srcOrd="5" destOrd="0" presId="urn:microsoft.com/office/officeart/2005/8/layout/hProcess9"/>
    <dgm:cxn modelId="{D11C89B6-0873-4504-8327-F51CC9C42EAB}" type="presParOf" srcId="{21C5CAD9-2A85-4097-B565-C44A4CE86425}" destId="{6F5D27D4-49B1-49C9-8915-942713FBD70D}" srcOrd="6" destOrd="0" presId="urn:microsoft.com/office/officeart/2005/8/layout/hProcess9"/>
    <dgm:cxn modelId="{97A985D6-782F-406D-ABAB-3768272ED352}" type="presParOf" srcId="{21C5CAD9-2A85-4097-B565-C44A4CE86425}" destId="{A5EED86E-65ED-4663-8429-4532730955C8}" srcOrd="7" destOrd="0" presId="urn:microsoft.com/office/officeart/2005/8/layout/hProcess9"/>
    <dgm:cxn modelId="{2882B8DA-F54C-411B-9F53-FBA4258B674C}" type="presParOf" srcId="{21C5CAD9-2A85-4097-B565-C44A4CE86425}" destId="{FD3E6BA7-D234-4BC3-AC7C-F5D39C3043B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823FC-27D5-45B1-88B2-91E7FC9D4E89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Défi climatique, réduction GES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décarbonation de la construction </a:t>
          </a:r>
          <a:endParaRPr lang="en-US" sz="1600" kern="1200" dirty="0"/>
        </a:p>
      </dsp:txBody>
      <dsp:txXfrm>
        <a:off x="582645" y="1178"/>
        <a:ext cx="2174490" cy="1304694"/>
      </dsp:txXfrm>
    </dsp:sp>
    <dsp:sp modelId="{48D4C631-F750-4F02-B587-9CF9826183ED}">
      <dsp:nvSpPr>
        <dsp:cNvPr id="0" name=""/>
        <dsp:cNvSpPr/>
      </dsp:nvSpPr>
      <dsp:spPr>
        <a:xfrm>
          <a:off x="611718" y="1508178"/>
          <a:ext cx="2174490" cy="130469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Stratégie énergétique 2050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LEne</a:t>
          </a:r>
          <a:r>
            <a:rPr lang="fr-FR" sz="1600" kern="1200" dirty="0"/>
            <a:t> </a:t>
          </a:r>
          <a:r>
            <a:rPr lang="fr-FR" sz="1600" kern="1200" dirty="0" err="1"/>
            <a:t>Féd</a:t>
          </a:r>
          <a:r>
            <a:rPr lang="fr-FR" sz="1600" kern="1200" dirty="0"/>
            <a:t> (</a:t>
          </a:r>
          <a:r>
            <a:rPr lang="fr-FR" sz="1600" kern="1200" dirty="0" err="1"/>
            <a:t>ev</a:t>
          </a:r>
          <a:r>
            <a:rPr lang="fr-FR" sz="1600" kern="1200" dirty="0"/>
            <a:t>. 1.1.2018) </a:t>
          </a:r>
          <a:endParaRPr lang="en-US" sz="1600" kern="1200" dirty="0"/>
        </a:p>
      </dsp:txBody>
      <dsp:txXfrm>
        <a:off x="611718" y="1508178"/>
        <a:ext cx="2174490" cy="1304694"/>
      </dsp:txXfrm>
    </dsp:sp>
    <dsp:sp modelId="{09F98188-CE7C-4455-84FF-72D89EB17440}">
      <dsp:nvSpPr>
        <dsp:cNvPr id="0" name=""/>
        <dsp:cNvSpPr/>
      </dsp:nvSpPr>
      <dsp:spPr>
        <a:xfrm>
          <a:off x="624591" y="2965417"/>
          <a:ext cx="2174490" cy="130469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MoPEC</a:t>
          </a:r>
          <a:r>
            <a:rPr lang="fr-FR" sz="1600" kern="1200" dirty="0"/>
            <a:t> 2014/2025  harmonisation des réglementations cantonales</a:t>
          </a:r>
          <a:endParaRPr lang="en-US" sz="1600" kern="1200" dirty="0"/>
        </a:p>
      </dsp:txBody>
      <dsp:txXfrm>
        <a:off x="624591" y="2965417"/>
        <a:ext cx="2174490" cy="1304694"/>
      </dsp:txXfrm>
    </dsp:sp>
    <dsp:sp modelId="{AEB23732-3DA7-4A3C-8970-2FF2A2E8D67B}">
      <dsp:nvSpPr>
        <dsp:cNvPr id="0" name=""/>
        <dsp:cNvSpPr/>
      </dsp:nvSpPr>
      <dsp:spPr>
        <a:xfrm>
          <a:off x="2986196" y="951022"/>
          <a:ext cx="2174490" cy="130469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Grandes opportunités sur le marché</a:t>
          </a:r>
          <a:endParaRPr lang="en-US" sz="1600" kern="1200" dirty="0"/>
        </a:p>
      </dsp:txBody>
      <dsp:txXfrm>
        <a:off x="2986196" y="951022"/>
        <a:ext cx="2174490" cy="1304694"/>
      </dsp:txXfrm>
    </dsp:sp>
    <dsp:sp modelId="{A1088D84-1B2C-4673-9F6C-A42D98B5F307}">
      <dsp:nvSpPr>
        <dsp:cNvPr id="0" name=""/>
        <dsp:cNvSpPr/>
      </dsp:nvSpPr>
      <dsp:spPr>
        <a:xfrm>
          <a:off x="3010485" y="2454938"/>
          <a:ext cx="2174490" cy="130469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Forte concurrence  situations défavorables à la profession</a:t>
          </a:r>
          <a:endParaRPr lang="en-US" sz="1600" kern="1200" dirty="0"/>
        </a:p>
      </dsp:txBody>
      <dsp:txXfrm>
        <a:off x="3010485" y="2454938"/>
        <a:ext cx="2174490" cy="1304694"/>
      </dsp:txXfrm>
    </dsp:sp>
    <dsp:sp modelId="{2FD67A5D-A9CE-4611-A51D-3FDE68577D8C}">
      <dsp:nvSpPr>
        <dsp:cNvPr id="0" name=""/>
        <dsp:cNvSpPr/>
      </dsp:nvSpPr>
      <dsp:spPr>
        <a:xfrm>
          <a:off x="7742307" y="6068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Rappeler les différents intervenants </a:t>
          </a:r>
          <a:endParaRPr lang="en-US" sz="1600" kern="1200" dirty="0"/>
        </a:p>
      </dsp:txBody>
      <dsp:txXfrm>
        <a:off x="7742307" y="60681"/>
        <a:ext cx="2174490" cy="1304694"/>
      </dsp:txXfrm>
    </dsp:sp>
    <dsp:sp modelId="{BCDF2087-F197-447D-93CF-60D14F916759}">
      <dsp:nvSpPr>
        <dsp:cNvPr id="0" name=""/>
        <dsp:cNvSpPr/>
      </dsp:nvSpPr>
      <dsp:spPr>
        <a:xfrm>
          <a:off x="7745569" y="2948556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Qualifier les relations juridiques et déterminer les responsabilités</a:t>
          </a:r>
          <a:endParaRPr lang="en-US" sz="1600" kern="1200" dirty="0"/>
        </a:p>
      </dsp:txBody>
      <dsp:txXfrm>
        <a:off x="7745569" y="2948556"/>
        <a:ext cx="2174490" cy="1304694"/>
      </dsp:txXfrm>
    </dsp:sp>
    <dsp:sp modelId="{63BB5DBC-CC8D-42DB-BF25-B64118FEB741}">
      <dsp:nvSpPr>
        <dsp:cNvPr id="0" name=""/>
        <dsp:cNvSpPr/>
      </dsp:nvSpPr>
      <dsp:spPr>
        <a:xfrm>
          <a:off x="5379397" y="951030"/>
          <a:ext cx="2174490" cy="1304694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Service de qualité au client final</a:t>
          </a:r>
          <a:endParaRPr lang="en-US" sz="1600" kern="1200" dirty="0"/>
        </a:p>
      </dsp:txBody>
      <dsp:txXfrm>
        <a:off x="5379397" y="951030"/>
        <a:ext cx="2174490" cy="1304694"/>
      </dsp:txXfrm>
    </dsp:sp>
    <dsp:sp modelId="{D984083F-FE11-4E84-95C4-AFCF26F23C32}">
      <dsp:nvSpPr>
        <dsp:cNvPr id="0" name=""/>
        <dsp:cNvSpPr/>
      </dsp:nvSpPr>
      <dsp:spPr>
        <a:xfrm>
          <a:off x="5402186" y="2489352"/>
          <a:ext cx="2174490" cy="1304694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Protéger les installateurs frigoristes</a:t>
          </a:r>
          <a:endParaRPr lang="en-US" sz="1600" kern="1200" dirty="0"/>
        </a:p>
      </dsp:txBody>
      <dsp:txXfrm>
        <a:off x="5402186" y="2489352"/>
        <a:ext cx="2174490" cy="1304694"/>
      </dsp:txXfrm>
    </dsp:sp>
    <dsp:sp modelId="{AC512A98-CD50-444E-A89F-8CE8774CA571}">
      <dsp:nvSpPr>
        <dsp:cNvPr id="0" name=""/>
        <dsp:cNvSpPr/>
      </dsp:nvSpPr>
      <dsp:spPr>
        <a:xfrm>
          <a:off x="7758464" y="1508169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Distinguer les étapes clés d’une installation</a:t>
          </a:r>
          <a:endParaRPr lang="en-US" sz="1600" kern="1200" dirty="0"/>
        </a:p>
      </dsp:txBody>
      <dsp:txXfrm>
        <a:off x="7758464" y="1508169"/>
        <a:ext cx="2174490" cy="1304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A372-6139-456F-A7E6-13D5F5760CF6}">
      <dsp:nvSpPr>
        <dsp:cNvPr id="0" name=""/>
        <dsp:cNvSpPr/>
      </dsp:nvSpPr>
      <dsp:spPr>
        <a:xfrm>
          <a:off x="0" y="708"/>
          <a:ext cx="75424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C3AFB-EA92-41C7-B7DA-DEEC0869BAA4}">
      <dsp:nvSpPr>
        <dsp:cNvPr id="0" name=""/>
        <dsp:cNvSpPr/>
      </dsp:nvSpPr>
      <dsp:spPr>
        <a:xfrm>
          <a:off x="0" y="708"/>
          <a:ext cx="7542475" cy="116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L’installateur frigoriste assume la responsabilité principale vis-à-vis du MO.</a:t>
          </a:r>
          <a:endParaRPr lang="en-US" sz="2100" b="1" kern="1200" dirty="0"/>
        </a:p>
      </dsp:txBody>
      <dsp:txXfrm>
        <a:off x="0" y="708"/>
        <a:ext cx="7542475" cy="1160606"/>
      </dsp:txXfrm>
    </dsp:sp>
    <dsp:sp modelId="{2C0A9DA8-CDBE-4339-A78E-ECADDA071D3E}">
      <dsp:nvSpPr>
        <dsp:cNvPr id="0" name=""/>
        <dsp:cNvSpPr/>
      </dsp:nvSpPr>
      <dsp:spPr>
        <a:xfrm>
          <a:off x="0" y="1161315"/>
          <a:ext cx="75424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17AC5-83A2-4399-9369-5C33AA97A939}">
      <dsp:nvSpPr>
        <dsp:cNvPr id="0" name=""/>
        <dsp:cNvSpPr/>
      </dsp:nvSpPr>
      <dsp:spPr>
        <a:xfrm>
          <a:off x="0" y="1161315"/>
          <a:ext cx="7542475" cy="116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L’installateur frigoriste </a:t>
          </a:r>
          <a:r>
            <a:rPr lang="fr-FR" sz="2100" b="1" kern="1200" dirty="0"/>
            <a:t>a confié au bureau technique </a:t>
          </a:r>
          <a:r>
            <a:rPr lang="fr-FR" sz="2100" kern="1200" dirty="0"/>
            <a:t>cette partie du travail.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Alternative: </a:t>
          </a:r>
          <a:r>
            <a:rPr lang="en-US" sz="2100" b="1" kern="1200" dirty="0" err="1"/>
            <a:t>contrat</a:t>
          </a:r>
          <a:r>
            <a:rPr lang="en-US" sz="2100" b="1" kern="1200" dirty="0"/>
            <a:t> direct avec le MO! </a:t>
          </a:r>
          <a:endParaRPr lang="en-US" sz="2100" kern="1200" dirty="0"/>
        </a:p>
      </dsp:txBody>
      <dsp:txXfrm>
        <a:off x="0" y="1161315"/>
        <a:ext cx="7542475" cy="1160606"/>
      </dsp:txXfrm>
    </dsp:sp>
    <dsp:sp modelId="{E6106B71-054C-40E5-B7DB-6FA01C472DDA}">
      <dsp:nvSpPr>
        <dsp:cNvPr id="0" name=""/>
        <dsp:cNvSpPr/>
      </dsp:nvSpPr>
      <dsp:spPr>
        <a:xfrm>
          <a:off x="0" y="2321922"/>
          <a:ext cx="75424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D1839-2C4E-451D-AD49-E6918559CFE3}">
      <dsp:nvSpPr>
        <dsp:cNvPr id="0" name=""/>
        <dsp:cNvSpPr/>
      </dsp:nvSpPr>
      <dsp:spPr>
        <a:xfrm>
          <a:off x="0" y="2321922"/>
          <a:ext cx="7542475" cy="116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 bureau technique doit exécuter son contrat conformément aux règles de l’art, soit en fonction de </a:t>
          </a:r>
          <a:r>
            <a:rPr lang="fr-FR" sz="2100" b="1" kern="1200" dirty="0"/>
            <a:t>l’état de la technique</a:t>
          </a:r>
          <a:r>
            <a:rPr lang="fr-FR" sz="2100" kern="1200" dirty="0"/>
            <a:t>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Attention: </a:t>
          </a:r>
          <a:r>
            <a:rPr lang="en-US" sz="2100" b="1" kern="1200" dirty="0" err="1"/>
            <a:t>installateur</a:t>
          </a:r>
          <a:r>
            <a:rPr lang="en-US" sz="2100" b="1" kern="1200" dirty="0"/>
            <a:t> = </a:t>
          </a:r>
          <a:r>
            <a:rPr lang="en-US" sz="2100" b="1" kern="1200" dirty="0" err="1"/>
            <a:t>spécialiste</a:t>
          </a:r>
          <a:r>
            <a:rPr lang="en-US" sz="2100" b="1" kern="1200" dirty="0"/>
            <a:t> </a:t>
          </a:r>
          <a:r>
            <a:rPr lang="en-US" sz="2100" b="1" kern="1200" dirty="0" err="1"/>
            <a:t>aussi</a:t>
          </a:r>
          <a:r>
            <a:rPr lang="en-US" sz="2100" b="1" kern="1200" dirty="0"/>
            <a:t>! Devoir </a:t>
          </a:r>
          <a:r>
            <a:rPr lang="en-US" sz="2100" b="1" kern="1200" dirty="0" err="1"/>
            <a:t>d’avis</a:t>
          </a:r>
          <a:endParaRPr lang="en-US" sz="2100" kern="1200" dirty="0"/>
        </a:p>
      </dsp:txBody>
      <dsp:txXfrm>
        <a:off x="0" y="2321922"/>
        <a:ext cx="7542475" cy="1160606"/>
      </dsp:txXfrm>
    </dsp:sp>
    <dsp:sp modelId="{24D60778-3AE3-4372-A5F2-E3FBF5FB4704}">
      <dsp:nvSpPr>
        <dsp:cNvPr id="0" name=""/>
        <dsp:cNvSpPr/>
      </dsp:nvSpPr>
      <dsp:spPr>
        <a:xfrm>
          <a:off x="0" y="3482529"/>
          <a:ext cx="75424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DDC2A-BD9A-4538-A8D4-6B63F98DC39A}">
      <dsp:nvSpPr>
        <dsp:cNvPr id="0" name=""/>
        <dsp:cNvSpPr/>
      </dsp:nvSpPr>
      <dsp:spPr>
        <a:xfrm>
          <a:off x="0" y="3482529"/>
          <a:ext cx="7542475" cy="116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En sa qualité de </a:t>
          </a:r>
          <a:r>
            <a:rPr lang="fr-FR" sz="2100" b="1" kern="1200" dirty="0"/>
            <a:t>mandataire spécialisé</a:t>
          </a:r>
          <a:r>
            <a:rPr lang="fr-FR" sz="2100" kern="1200" dirty="0"/>
            <a:t>, le bureau technique répond du </a:t>
          </a:r>
          <a:r>
            <a:rPr lang="fr-FR" sz="2100" b="1" kern="1200" dirty="0"/>
            <a:t>respect des exigences techniques </a:t>
          </a:r>
          <a:r>
            <a:rPr lang="fr-FR" sz="2100" kern="1200" dirty="0"/>
            <a:t>liés aux spécificités du projet. </a:t>
          </a:r>
          <a:endParaRPr lang="en-US" sz="2100" kern="1200" dirty="0"/>
        </a:p>
      </dsp:txBody>
      <dsp:txXfrm>
        <a:off x="0" y="3482529"/>
        <a:ext cx="7542475" cy="1160606"/>
      </dsp:txXfrm>
    </dsp:sp>
    <dsp:sp modelId="{87491589-CFD2-40B8-AB1F-2B4035261ED9}">
      <dsp:nvSpPr>
        <dsp:cNvPr id="0" name=""/>
        <dsp:cNvSpPr/>
      </dsp:nvSpPr>
      <dsp:spPr>
        <a:xfrm>
          <a:off x="0" y="4643136"/>
          <a:ext cx="75424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09A5F-F3CA-4D15-B69F-EB61391170D5}">
      <dsp:nvSpPr>
        <dsp:cNvPr id="0" name=""/>
        <dsp:cNvSpPr/>
      </dsp:nvSpPr>
      <dsp:spPr>
        <a:xfrm>
          <a:off x="0" y="4643136"/>
          <a:ext cx="7542475" cy="116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L’installateur frigoriste peut </a:t>
          </a:r>
          <a:r>
            <a:rPr lang="fr-FR" sz="2100" b="1" kern="1200" dirty="0"/>
            <a:t>agir en responsabilité </a:t>
          </a:r>
          <a:r>
            <a:rPr lang="fr-FR" sz="2100" kern="1200" dirty="0"/>
            <a:t>contre le bureau technique. Attention délai de prescription. </a:t>
          </a:r>
          <a:endParaRPr lang="en-US" sz="2100" kern="1200" dirty="0"/>
        </a:p>
      </dsp:txBody>
      <dsp:txXfrm>
        <a:off x="0" y="4643136"/>
        <a:ext cx="7542475" cy="11606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B1037-44CD-4B39-8AD7-78692C80BD77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D9E52-A4CB-44BA-B216-A398D6D77B91}">
      <dsp:nvSpPr>
        <dsp:cNvPr id="0" name=""/>
        <dsp:cNvSpPr/>
      </dsp:nvSpPr>
      <dsp:spPr>
        <a:xfrm>
          <a:off x="0" y="1663814"/>
          <a:ext cx="1966604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Installateur 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= 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50" b="1" kern="1200" dirty="0"/>
            <a:t>spécialiste</a:t>
          </a:r>
          <a:endParaRPr lang="fr-CH" sz="1350" b="1" kern="1200" dirty="0"/>
        </a:p>
      </dsp:txBody>
      <dsp:txXfrm>
        <a:off x="96002" y="1759816"/>
        <a:ext cx="1774600" cy="2026414"/>
      </dsp:txXfrm>
    </dsp:sp>
    <dsp:sp modelId="{654C2001-D343-4425-AF5C-638B267D9FB8}">
      <dsp:nvSpPr>
        <dsp:cNvPr id="0" name=""/>
        <dsp:cNvSpPr/>
      </dsp:nvSpPr>
      <dsp:spPr>
        <a:xfrm>
          <a:off x="2294371" y="1663814"/>
          <a:ext cx="1966604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Positionnement </a:t>
          </a:r>
          <a:r>
            <a:rPr lang="fr-FR" sz="1400" b="1" kern="1200" dirty="0" err="1"/>
            <a:t>instal</a:t>
          </a:r>
          <a:r>
            <a:rPr lang="fr-FR" sz="1400" b="1" kern="1200" dirty="0"/>
            <a:t>.</a:t>
          </a:r>
          <a:r>
            <a:rPr lang="fr-FR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Principe de prévention!</a:t>
          </a:r>
          <a:endParaRPr lang="fr-CH" sz="1400" b="1" kern="1200" dirty="0"/>
        </a:p>
      </dsp:txBody>
      <dsp:txXfrm>
        <a:off x="2390373" y="1759816"/>
        <a:ext cx="1774600" cy="2026414"/>
      </dsp:txXfrm>
    </dsp:sp>
    <dsp:sp modelId="{9170832E-019B-419D-9722-1341B711FE5B}">
      <dsp:nvSpPr>
        <dsp:cNvPr id="0" name=""/>
        <dsp:cNvSpPr/>
      </dsp:nvSpPr>
      <dsp:spPr>
        <a:xfrm>
          <a:off x="4588742" y="1663814"/>
          <a:ext cx="1966604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Positionnement</a:t>
          </a:r>
          <a:r>
            <a:rPr lang="fr-FR" sz="1400" kern="1200" dirty="0"/>
            <a:t> </a:t>
          </a:r>
          <a:r>
            <a:rPr lang="fr-FR" sz="1400" b="1" kern="1200" dirty="0" err="1"/>
            <a:t>instal</a:t>
          </a:r>
          <a:r>
            <a:rPr lang="fr-FR" sz="1400" b="1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respect réglementation de la zone.</a:t>
          </a:r>
          <a:endParaRPr lang="fr-CH" sz="1400" b="1" kern="1200" dirty="0"/>
        </a:p>
      </dsp:txBody>
      <dsp:txXfrm>
        <a:off x="4684744" y="1759816"/>
        <a:ext cx="1774600" cy="2026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16CF5-C3E3-47ED-A1D9-03E8965E8E90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2EFAD-6700-4FD9-B463-82AD978C9B25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L’installateur frigoriste assume la responsabilité principale vis-à-vis du MO</a:t>
          </a:r>
          <a:endParaRPr lang="en-US" sz="2700" b="1" kern="1200" dirty="0"/>
        </a:p>
      </dsp:txBody>
      <dsp:txXfrm>
        <a:off x="0" y="0"/>
        <a:ext cx="6666833" cy="1363480"/>
      </dsp:txXfrm>
    </dsp:sp>
    <dsp:sp modelId="{28427511-8FEC-46A2-B46D-032261A14150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9A93C-A0DB-4492-A473-B203857968A5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L’installateur frigoriste </a:t>
          </a:r>
          <a:r>
            <a:rPr lang="fr-FR" sz="2700" b="1" kern="1200" dirty="0"/>
            <a:t>achète</a:t>
          </a:r>
          <a:r>
            <a:rPr lang="fr-FR" sz="2700" kern="1200" dirty="0"/>
            <a:t> la machine au fournisseur de l’installation.  </a:t>
          </a:r>
          <a:endParaRPr lang="en-US" sz="2700" kern="1200" dirty="0"/>
        </a:p>
      </dsp:txBody>
      <dsp:txXfrm>
        <a:off x="0" y="1363480"/>
        <a:ext cx="6666833" cy="1363480"/>
      </dsp:txXfrm>
    </dsp:sp>
    <dsp:sp modelId="{816A7233-76B4-473E-8C58-7207A709BECD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0B218-0E2B-4A75-8F70-32B2183F01BB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Le fournisseur de l’</a:t>
          </a:r>
          <a:r>
            <a:rPr lang="fr-FR" sz="2700" kern="1200" dirty="0" err="1"/>
            <a:t>instal</a:t>
          </a:r>
          <a:r>
            <a:rPr lang="fr-FR" sz="2700" kern="1200" dirty="0"/>
            <a:t>. doit à l’installateur frigoristes les </a:t>
          </a:r>
          <a:r>
            <a:rPr lang="fr-FR" sz="2700" b="1" kern="1200" dirty="0"/>
            <a:t>garanties</a:t>
          </a:r>
          <a:r>
            <a:rPr lang="fr-FR" sz="2700" kern="1200" dirty="0"/>
            <a:t> découlant du contrat de vente mobilière.</a:t>
          </a:r>
          <a:endParaRPr lang="en-US" sz="2700" kern="1200" dirty="0"/>
        </a:p>
      </dsp:txBody>
      <dsp:txXfrm>
        <a:off x="0" y="2726960"/>
        <a:ext cx="6666833" cy="1363480"/>
      </dsp:txXfrm>
    </dsp:sp>
    <dsp:sp modelId="{8F3E591F-15FA-4212-91B0-6652AE48B4F9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8D720-4476-4180-BE34-5FD72A5B3DDF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L’installateur est responsable de la correcte installation de la machine.</a:t>
          </a:r>
          <a:endParaRPr lang="en-US" sz="2700" kern="1200" dirty="0"/>
        </a:p>
      </dsp:txBody>
      <dsp:txXfrm>
        <a:off x="0" y="4090440"/>
        <a:ext cx="6666833" cy="1363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E010A-3E55-40E3-BFED-29792AEF807E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12F81-8A85-445D-9998-C9CC9592EF55}">
      <dsp:nvSpPr>
        <dsp:cNvPr id="0" name=""/>
        <dsp:cNvSpPr/>
      </dsp:nvSpPr>
      <dsp:spPr>
        <a:xfrm>
          <a:off x="288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Installateur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 = spécialiste</a:t>
          </a:r>
          <a:endParaRPr lang="fr-CH" sz="1400" kern="1200" dirty="0"/>
        </a:p>
      </dsp:txBody>
      <dsp:txXfrm>
        <a:off x="64365" y="1725299"/>
        <a:ext cx="1136565" cy="2095448"/>
      </dsp:txXfrm>
    </dsp:sp>
    <dsp:sp modelId="{A0CAA595-D618-4B15-8C65-676553ABFFCB}">
      <dsp:nvSpPr>
        <dsp:cNvPr id="0" name=""/>
        <dsp:cNvSpPr/>
      </dsp:nvSpPr>
      <dsp:spPr>
        <a:xfrm>
          <a:off x="1325393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Respect des règles de l’art.</a:t>
          </a:r>
          <a:endParaRPr lang="fr-CH" sz="1400" kern="1200" dirty="0"/>
        </a:p>
      </dsp:txBody>
      <dsp:txXfrm>
        <a:off x="1386878" y="1725299"/>
        <a:ext cx="1136565" cy="2095448"/>
      </dsp:txXfrm>
    </dsp:sp>
    <dsp:sp modelId="{85771E6D-2592-44CE-81F6-039C081EB808}">
      <dsp:nvSpPr>
        <dsp:cNvPr id="0" name=""/>
        <dsp:cNvSpPr/>
      </dsp:nvSpPr>
      <dsp:spPr>
        <a:xfrm>
          <a:off x="2647905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Garanties fournisseur: selon contrat. Attention CG! </a:t>
          </a:r>
          <a:endParaRPr lang="fr-CH" sz="1400" kern="1200" dirty="0"/>
        </a:p>
      </dsp:txBody>
      <dsp:txXfrm>
        <a:off x="2709390" y="1725299"/>
        <a:ext cx="1136565" cy="2095448"/>
      </dsp:txXfrm>
    </dsp:sp>
    <dsp:sp modelId="{40AE25F4-87AE-405F-8E9F-174603E54494}">
      <dsp:nvSpPr>
        <dsp:cNvPr id="0" name=""/>
        <dsp:cNvSpPr/>
      </dsp:nvSpPr>
      <dsp:spPr>
        <a:xfrm>
          <a:off x="3970418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Garantie fournisseur: Si rien de précisé,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2 ans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(art. 210al. 1 CO).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5 ans? </a:t>
          </a:r>
          <a:endParaRPr lang="fr-CH" sz="1400" kern="1200" dirty="0"/>
        </a:p>
      </dsp:txBody>
      <dsp:txXfrm>
        <a:off x="4031903" y="1725299"/>
        <a:ext cx="1136565" cy="2095448"/>
      </dsp:txXfrm>
    </dsp:sp>
    <dsp:sp modelId="{D1402CD0-18CF-4024-ACED-A685BBD3A36A}">
      <dsp:nvSpPr>
        <dsp:cNvPr id="0" name=""/>
        <dsp:cNvSpPr/>
      </dsp:nvSpPr>
      <dsp:spPr>
        <a:xfrm>
          <a:off x="529293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Devoir de vérification et avis des défauts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(art. 201 CO).</a:t>
          </a:r>
          <a:endParaRPr lang="fr-CH" sz="1400" kern="1200" dirty="0"/>
        </a:p>
      </dsp:txBody>
      <dsp:txXfrm>
        <a:off x="5354415" y="1725299"/>
        <a:ext cx="1136565" cy="20954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80F23-6FF6-4385-8AA5-B6EE4B096E97}">
      <dsp:nvSpPr>
        <dsp:cNvPr id="0" name=""/>
        <dsp:cNvSpPr/>
      </dsp:nvSpPr>
      <dsp:spPr>
        <a:xfrm>
          <a:off x="0" y="0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D6014-B0F1-4E09-B959-3527DDCE2A21}">
      <dsp:nvSpPr>
        <dsp:cNvPr id="0" name=""/>
        <dsp:cNvSpPr/>
      </dsp:nvSpPr>
      <dsp:spPr>
        <a:xfrm>
          <a:off x="0" y="0"/>
          <a:ext cx="6555347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L’installateur frigoriste assume la responsabilité principale vis-à-vis du MO.</a:t>
          </a:r>
          <a:endParaRPr lang="en-US" sz="2700" b="1" kern="1200" dirty="0"/>
        </a:p>
      </dsp:txBody>
      <dsp:txXfrm>
        <a:off x="0" y="0"/>
        <a:ext cx="6555347" cy="1386511"/>
      </dsp:txXfrm>
    </dsp:sp>
    <dsp:sp modelId="{7A490F55-AE47-40E7-A5A9-0669DDB2CEB1}">
      <dsp:nvSpPr>
        <dsp:cNvPr id="0" name=""/>
        <dsp:cNvSpPr/>
      </dsp:nvSpPr>
      <dsp:spPr>
        <a:xfrm>
          <a:off x="0" y="1386511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618C6-47E0-44D5-9804-E4ACB59335B6}">
      <dsp:nvSpPr>
        <dsp:cNvPr id="0" name=""/>
        <dsp:cNvSpPr/>
      </dsp:nvSpPr>
      <dsp:spPr>
        <a:xfrm>
          <a:off x="0" y="1386511"/>
          <a:ext cx="6555347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La mise en service est en principe effectuée avec ou par le fournisseur</a:t>
          </a:r>
          <a:endParaRPr lang="en-US" sz="2700" kern="1200"/>
        </a:p>
      </dsp:txBody>
      <dsp:txXfrm>
        <a:off x="0" y="1386511"/>
        <a:ext cx="6555347" cy="1386511"/>
      </dsp:txXfrm>
    </dsp:sp>
    <dsp:sp modelId="{729FBD1C-42A0-46A1-AB02-F124123126DB}">
      <dsp:nvSpPr>
        <dsp:cNvPr id="0" name=""/>
        <dsp:cNvSpPr/>
      </dsp:nvSpPr>
      <dsp:spPr>
        <a:xfrm>
          <a:off x="0" y="2773023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A7F0F-6756-4CAB-907C-19E7A8416383}">
      <dsp:nvSpPr>
        <dsp:cNvPr id="0" name=""/>
        <dsp:cNvSpPr/>
      </dsp:nvSpPr>
      <dsp:spPr>
        <a:xfrm>
          <a:off x="0" y="2773023"/>
          <a:ext cx="6555347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La mise en service = </a:t>
          </a:r>
          <a:r>
            <a:rPr lang="fr-FR" sz="2700" b="1" kern="1200" dirty="0"/>
            <a:t>réception de l’ouvrage</a:t>
          </a:r>
          <a:endParaRPr lang="en-US" sz="2700" b="1" kern="1200" dirty="0"/>
        </a:p>
      </dsp:txBody>
      <dsp:txXfrm>
        <a:off x="0" y="2773023"/>
        <a:ext cx="6555347" cy="1386511"/>
      </dsp:txXfrm>
    </dsp:sp>
    <dsp:sp modelId="{6D973DC9-6CCD-484A-806D-D14E7E8FE77F}">
      <dsp:nvSpPr>
        <dsp:cNvPr id="0" name=""/>
        <dsp:cNvSpPr/>
      </dsp:nvSpPr>
      <dsp:spPr>
        <a:xfrm>
          <a:off x="0" y="4159535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6854E-F5E7-4E38-8E7F-1C3911BFD96E}">
      <dsp:nvSpPr>
        <dsp:cNvPr id="0" name=""/>
        <dsp:cNvSpPr/>
      </dsp:nvSpPr>
      <dsp:spPr>
        <a:xfrm>
          <a:off x="0" y="4159535"/>
          <a:ext cx="6555347" cy="138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Réception de l’ouvrage = </a:t>
          </a:r>
          <a:r>
            <a:rPr lang="fr-FR" sz="2700" b="1" kern="1200" dirty="0"/>
            <a:t>départ délais de garantie</a:t>
          </a:r>
          <a:endParaRPr lang="en-US" sz="2700" b="1" kern="1200" dirty="0"/>
        </a:p>
      </dsp:txBody>
      <dsp:txXfrm>
        <a:off x="0" y="4159535"/>
        <a:ext cx="6555347" cy="13865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50DA-269F-476C-AF3F-BC5230E6D066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4528-86A8-4938-AAAA-F7B522CA8922}">
      <dsp:nvSpPr>
        <dsp:cNvPr id="0" name=""/>
        <dsp:cNvSpPr/>
      </dsp:nvSpPr>
      <dsp:spPr>
        <a:xfrm>
          <a:off x="288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Installateur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spécialiste</a:t>
          </a:r>
          <a:endParaRPr lang="fr-CH" sz="1400" b="1" kern="1200" dirty="0"/>
        </a:p>
      </dsp:txBody>
      <dsp:txXfrm>
        <a:off x="64365" y="1725299"/>
        <a:ext cx="1136565" cy="2095448"/>
      </dsp:txXfrm>
    </dsp:sp>
    <dsp:sp modelId="{D982CDF5-38AC-4B9E-B180-CB74882A428E}">
      <dsp:nvSpPr>
        <dsp:cNvPr id="0" name=""/>
        <dsp:cNvSpPr/>
      </dsp:nvSpPr>
      <dsp:spPr>
        <a:xfrm>
          <a:off x="1325393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Explications au MO</a:t>
          </a:r>
          <a:endParaRPr lang="fr-CH" sz="1400" b="1" kern="1200" dirty="0"/>
        </a:p>
      </dsp:txBody>
      <dsp:txXfrm>
        <a:off x="1386878" y="1725299"/>
        <a:ext cx="1136565" cy="2095448"/>
      </dsp:txXfrm>
    </dsp:sp>
    <dsp:sp modelId="{00336881-F16C-4E70-B828-03462FCAEFFE}">
      <dsp:nvSpPr>
        <dsp:cNvPr id="0" name=""/>
        <dsp:cNvSpPr/>
      </dsp:nvSpPr>
      <dsp:spPr>
        <a:xfrm>
          <a:off x="2647905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Devoir d’avis du spécialiste (ex. temp. eau chaude)</a:t>
          </a:r>
          <a:endParaRPr lang="fr-CH" sz="1400" b="1" kern="1200" dirty="0"/>
        </a:p>
      </dsp:txBody>
      <dsp:txXfrm>
        <a:off x="2709390" y="1725299"/>
        <a:ext cx="1136565" cy="2095448"/>
      </dsp:txXfrm>
    </dsp:sp>
    <dsp:sp modelId="{B1E5E78A-FBC8-4807-96A7-08CB187CC0FC}">
      <dsp:nvSpPr>
        <dsp:cNvPr id="0" name=""/>
        <dsp:cNvSpPr/>
      </dsp:nvSpPr>
      <dsp:spPr>
        <a:xfrm>
          <a:off x="3970418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Documenter les recommandations!</a:t>
          </a:r>
          <a:endParaRPr lang="fr-CH" sz="1400" b="1" kern="1200" dirty="0"/>
        </a:p>
      </dsp:txBody>
      <dsp:txXfrm>
        <a:off x="4031903" y="1725299"/>
        <a:ext cx="1136565" cy="2095448"/>
      </dsp:txXfrm>
    </dsp:sp>
    <dsp:sp modelId="{C4FF3577-481A-4508-AE1D-9121EFB18B0D}">
      <dsp:nvSpPr>
        <dsp:cNvPr id="0" name=""/>
        <dsp:cNvSpPr/>
      </dsp:nvSpPr>
      <dsp:spPr>
        <a:xfrm>
          <a:off x="529293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Documenter la réception de l’ouvrage</a:t>
          </a:r>
          <a:endParaRPr lang="fr-CH" sz="1400" b="1" kern="1200" dirty="0"/>
        </a:p>
      </dsp:txBody>
      <dsp:txXfrm>
        <a:off x="5354415" y="1725299"/>
        <a:ext cx="1136565" cy="20954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606BA-4E2F-4144-8C21-54934ADC80AB}">
      <dsp:nvSpPr>
        <dsp:cNvPr id="0" name=""/>
        <dsp:cNvSpPr/>
      </dsp:nvSpPr>
      <dsp:spPr>
        <a:xfrm>
          <a:off x="0" y="2708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50A7A-263A-4ECF-AD2B-1563FE3BCFEA}">
      <dsp:nvSpPr>
        <dsp:cNvPr id="0" name=""/>
        <dsp:cNvSpPr/>
      </dsp:nvSpPr>
      <dsp:spPr>
        <a:xfrm>
          <a:off x="0" y="2708"/>
          <a:ext cx="6555347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b="1" kern="1200" dirty="0"/>
            <a:t>L’installateur frigoriste assume la responsabilité principale vis-à-vis du MO. </a:t>
          </a:r>
          <a:endParaRPr lang="en-US" sz="3700" b="1" kern="1200" dirty="0"/>
        </a:p>
      </dsp:txBody>
      <dsp:txXfrm>
        <a:off x="0" y="2708"/>
        <a:ext cx="6555347" cy="1846876"/>
      </dsp:txXfrm>
    </dsp:sp>
    <dsp:sp modelId="{9774A357-2C63-4B10-A650-3F16A1434F0F}">
      <dsp:nvSpPr>
        <dsp:cNvPr id="0" name=""/>
        <dsp:cNvSpPr/>
      </dsp:nvSpPr>
      <dsp:spPr>
        <a:xfrm>
          <a:off x="0" y="1849585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E449C-A89C-4CBF-A1D9-539F4F113CFC}">
      <dsp:nvSpPr>
        <dsp:cNvPr id="0" name=""/>
        <dsp:cNvSpPr/>
      </dsp:nvSpPr>
      <dsp:spPr>
        <a:xfrm>
          <a:off x="0" y="1849585"/>
          <a:ext cx="6555347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L’installateur frigoriste doit les </a:t>
          </a:r>
          <a:r>
            <a:rPr lang="fr-FR" sz="3700" b="1" kern="1200" dirty="0"/>
            <a:t>garanties</a:t>
          </a:r>
          <a:r>
            <a:rPr lang="fr-FR" sz="3700" kern="1200" dirty="0"/>
            <a:t> prévues par le contrat. </a:t>
          </a:r>
          <a:endParaRPr lang="en-US" sz="3700" kern="1200" dirty="0"/>
        </a:p>
      </dsp:txBody>
      <dsp:txXfrm>
        <a:off x="0" y="1849585"/>
        <a:ext cx="6555347" cy="1846876"/>
      </dsp:txXfrm>
    </dsp:sp>
    <dsp:sp modelId="{E1083939-018F-48C8-8735-5BF2C1BD9644}">
      <dsp:nvSpPr>
        <dsp:cNvPr id="0" name=""/>
        <dsp:cNvSpPr/>
      </dsp:nvSpPr>
      <dsp:spPr>
        <a:xfrm>
          <a:off x="0" y="3696461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E6545-5226-48CC-809E-5EE22CDBEF99}">
      <dsp:nvSpPr>
        <dsp:cNvPr id="0" name=""/>
        <dsp:cNvSpPr/>
      </dsp:nvSpPr>
      <dsp:spPr>
        <a:xfrm>
          <a:off x="0" y="3696461"/>
          <a:ext cx="6555347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Quelle </a:t>
          </a:r>
          <a:r>
            <a:rPr lang="fr-FR" sz="3700" b="1" kern="1200" dirty="0"/>
            <a:t>durée</a:t>
          </a:r>
          <a:r>
            <a:rPr lang="fr-FR" sz="3700" kern="1200" dirty="0"/>
            <a:t> des garanties? </a:t>
          </a:r>
        </a:p>
      </dsp:txBody>
      <dsp:txXfrm>
        <a:off x="0" y="3696461"/>
        <a:ext cx="6555347" cy="18468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4105-A8B5-45D8-BADF-4ED6B168D27F}">
      <dsp:nvSpPr>
        <dsp:cNvPr id="0" name=""/>
        <dsp:cNvSpPr/>
      </dsp:nvSpPr>
      <dsp:spPr>
        <a:xfrm>
          <a:off x="3030674" y="2726960"/>
          <a:ext cx="605483" cy="65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741" y="0"/>
              </a:lnTo>
              <a:lnTo>
                <a:pt x="302741" y="650895"/>
              </a:lnTo>
              <a:lnTo>
                <a:pt x="605483" y="6508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F604E-93AE-4EB9-A4FB-02B71B94A6F3}">
      <dsp:nvSpPr>
        <dsp:cNvPr id="0" name=""/>
        <dsp:cNvSpPr/>
      </dsp:nvSpPr>
      <dsp:spPr>
        <a:xfrm>
          <a:off x="3030674" y="2076064"/>
          <a:ext cx="605483" cy="650895"/>
        </a:xfrm>
        <a:custGeom>
          <a:avLst/>
          <a:gdLst/>
          <a:ahLst/>
          <a:cxnLst/>
          <a:rect l="0" t="0" r="0" b="0"/>
          <a:pathLst>
            <a:path>
              <a:moveTo>
                <a:pt x="0" y="650895"/>
              </a:moveTo>
              <a:lnTo>
                <a:pt x="302741" y="650895"/>
              </a:lnTo>
              <a:lnTo>
                <a:pt x="302741" y="0"/>
              </a:lnTo>
              <a:lnTo>
                <a:pt x="60548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2EE6E-DF2F-4EF5-82CB-479D09AD136F}">
      <dsp:nvSpPr>
        <dsp:cNvPr id="0" name=""/>
        <dsp:cNvSpPr/>
      </dsp:nvSpPr>
      <dsp:spPr>
        <a:xfrm>
          <a:off x="3255" y="2265278"/>
          <a:ext cx="3027419" cy="9233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u="sng" kern="1200"/>
            <a:t>Régime des garanties subit des modifications sur deux points</a:t>
          </a:r>
          <a:r>
            <a:rPr lang="fr-FR" sz="2000" kern="1200"/>
            <a:t>:</a:t>
          </a:r>
          <a:endParaRPr lang="en-US" sz="2000" kern="1200"/>
        </a:p>
      </dsp:txBody>
      <dsp:txXfrm>
        <a:off x="3255" y="2265278"/>
        <a:ext cx="3027419" cy="923362"/>
      </dsp:txXfrm>
    </dsp:sp>
    <dsp:sp modelId="{BAE43E76-3F81-437E-AAC0-F5834666BECF}">
      <dsp:nvSpPr>
        <dsp:cNvPr id="0" name=""/>
        <dsp:cNvSpPr/>
      </dsp:nvSpPr>
      <dsp:spPr>
        <a:xfrm>
          <a:off x="3636158" y="1614383"/>
          <a:ext cx="3027419" cy="9233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Le délai d’avis des défauts passe à 60 jours pour certaines prestations; </a:t>
          </a:r>
          <a:endParaRPr lang="en-US" sz="2000" kern="1200"/>
        </a:p>
      </dsp:txBody>
      <dsp:txXfrm>
        <a:off x="3636158" y="1614383"/>
        <a:ext cx="3027419" cy="923362"/>
      </dsp:txXfrm>
    </dsp:sp>
    <dsp:sp modelId="{1091E910-0FFB-478D-BEE2-3425EBE54991}">
      <dsp:nvSpPr>
        <dsp:cNvPr id="0" name=""/>
        <dsp:cNvSpPr/>
      </dsp:nvSpPr>
      <dsp:spPr>
        <a:xfrm>
          <a:off x="3636158" y="2916173"/>
          <a:ext cx="3027419" cy="9233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Le régime des délais de prescriptions est plus protecteur du client. </a:t>
          </a:r>
          <a:endParaRPr lang="en-US" sz="2000" kern="1200"/>
        </a:p>
      </dsp:txBody>
      <dsp:txXfrm>
        <a:off x="3636158" y="2916173"/>
        <a:ext cx="3027419" cy="9233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AE39E-88F3-400F-A5F3-A7E750BAEAE1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145BD-5370-4472-8DAD-8C47F309EC9D}">
      <dsp:nvSpPr>
        <dsp:cNvPr id="0" name=""/>
        <dsp:cNvSpPr/>
      </dsp:nvSpPr>
      <dsp:spPr>
        <a:xfrm>
          <a:off x="3280" y="1663814"/>
          <a:ext cx="1578020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NOUV. 2026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Vérifier la durée des garanties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Coordonner celles du fournisseur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500" b="1" kern="1200" dirty="0"/>
        </a:p>
      </dsp:txBody>
      <dsp:txXfrm>
        <a:off x="80313" y="1740847"/>
        <a:ext cx="1423954" cy="2064352"/>
      </dsp:txXfrm>
    </dsp:sp>
    <dsp:sp modelId="{3648EB9A-7894-46D1-A9C5-88C9DCCA8A87}">
      <dsp:nvSpPr>
        <dsp:cNvPr id="0" name=""/>
        <dsp:cNvSpPr/>
      </dsp:nvSpPr>
      <dsp:spPr>
        <a:xfrm>
          <a:off x="1660202" y="1663814"/>
          <a:ext cx="1578020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NOUV. </a:t>
          </a:r>
          <a:r>
            <a:rPr lang="fr-FR" sz="1500" b="1" kern="1200"/>
            <a:t>2026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Mise </a:t>
          </a:r>
          <a:r>
            <a:rPr lang="fr-FR" sz="1500" b="1" kern="1200" dirty="0"/>
            <a:t>à jour du contrat d’entretien. </a:t>
          </a:r>
          <a:endParaRPr lang="fr-CH" sz="1500" b="1" kern="1200" dirty="0"/>
        </a:p>
      </dsp:txBody>
      <dsp:txXfrm>
        <a:off x="1737235" y="1740847"/>
        <a:ext cx="1423954" cy="2064352"/>
      </dsp:txXfrm>
    </dsp:sp>
    <dsp:sp modelId="{0B712E2D-7ABD-4829-BB71-63C400D7D29D}">
      <dsp:nvSpPr>
        <dsp:cNvPr id="0" name=""/>
        <dsp:cNvSpPr/>
      </dsp:nvSpPr>
      <dsp:spPr>
        <a:xfrm>
          <a:off x="3317124" y="1663814"/>
          <a:ext cx="1578020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Acte interruptif: réintervention sans réserve!</a:t>
          </a:r>
          <a:endParaRPr lang="fr-CH" sz="1500" b="1" kern="1200" dirty="0"/>
        </a:p>
      </dsp:txBody>
      <dsp:txXfrm>
        <a:off x="3394157" y="1740847"/>
        <a:ext cx="1423954" cy="2064352"/>
      </dsp:txXfrm>
    </dsp:sp>
    <dsp:sp modelId="{D26A8BF8-E54E-4269-AD21-724688837FA7}">
      <dsp:nvSpPr>
        <dsp:cNvPr id="0" name=""/>
        <dsp:cNvSpPr/>
      </dsp:nvSpPr>
      <dsp:spPr>
        <a:xfrm>
          <a:off x="4974045" y="1663814"/>
          <a:ext cx="1578020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Régler également la question du délai d’avis des défauts!</a:t>
          </a:r>
          <a:endParaRPr lang="fr-CH" sz="1500" b="1" kern="1200" dirty="0"/>
        </a:p>
      </dsp:txBody>
      <dsp:txXfrm>
        <a:off x="5051078" y="1740847"/>
        <a:ext cx="1423954" cy="20643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B2AF3-D89D-4703-8B20-27482912367E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1B477-7193-40E5-9915-6AB5DD186873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45DB-8078-40A6-96B9-012361A41DB8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002060"/>
              </a:solidFill>
            </a:rPr>
            <a:t>Documentation contractuelle essentielle </a:t>
          </a:r>
          <a:r>
            <a:rPr lang="fr-FR" sz="1700" kern="1200" dirty="0">
              <a:solidFill>
                <a:srgbClr val="002060"/>
              </a:solidFill>
            </a:rPr>
            <a:t>pour déterminer la portée des engagements de l’installateur frigoriste et la nature des garanties et leur durée. 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1948202" y="368029"/>
        <a:ext cx="3233964" cy="1371985"/>
      </dsp:txXfrm>
    </dsp:sp>
    <dsp:sp modelId="{82AF2FF7-8663-48A3-A885-A97EFA7541E8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0E652-B5A3-44C6-90E0-14B58EFBD469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A4A3A-DBE1-4E5E-B368-F409E1CD9657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2060"/>
              </a:solidFill>
            </a:rPr>
            <a:t>Déterminations claires du </a:t>
          </a:r>
          <a:r>
            <a:rPr lang="fr-FR" sz="1700" b="1" kern="1200" dirty="0">
              <a:solidFill>
                <a:srgbClr val="002060"/>
              </a:solidFill>
            </a:rPr>
            <a:t>cahier des charges </a:t>
          </a:r>
          <a:r>
            <a:rPr lang="fr-FR" sz="1700" kern="1200" dirty="0">
              <a:solidFill>
                <a:srgbClr val="002060"/>
              </a:solidFill>
            </a:rPr>
            <a:t>entre les divers intervenants. Permet de répartir les responsabilités en cas de problème. 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7411643" y="368029"/>
        <a:ext cx="3233964" cy="1371985"/>
      </dsp:txXfrm>
    </dsp:sp>
    <dsp:sp modelId="{70286E45-39AD-45E7-B3B7-FF91F1B5F922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E0F9C-92D5-4113-880C-B8AD77BB79D7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07F2A-F98A-4F6F-A925-717261082C46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2060"/>
              </a:solidFill>
            </a:rPr>
            <a:t>Compte tenu des divers intervenants et dès lors que l’installateur frigoriste répond en première ligne, </a:t>
          </a:r>
          <a:r>
            <a:rPr lang="fr-FR" sz="1700" b="1" kern="1200" dirty="0">
              <a:solidFill>
                <a:srgbClr val="002060"/>
              </a:solidFill>
            </a:rPr>
            <a:t>coordonner les garanties </a:t>
          </a:r>
          <a:r>
            <a:rPr lang="fr-FR" sz="1700" kern="1200" dirty="0">
              <a:solidFill>
                <a:srgbClr val="002060"/>
              </a:solidFill>
            </a:rPr>
            <a:t>avec le fournisseur. 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1948202" y="2452790"/>
        <a:ext cx="3233964" cy="1371985"/>
      </dsp:txXfrm>
    </dsp:sp>
    <dsp:sp modelId="{8839AAB1-8B27-497C-A95B-1C0E39BD7A26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A39C5-D952-4E15-9AB7-06AA346378DA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295D-0B3A-40BC-9C67-41375C5A50A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2060"/>
              </a:solidFill>
            </a:rPr>
            <a:t>Préservation des </a:t>
          </a:r>
          <a:r>
            <a:rPr lang="fr-FR" sz="1700" b="1" kern="1200" dirty="0">
              <a:solidFill>
                <a:srgbClr val="002060"/>
              </a:solidFill>
            </a:rPr>
            <a:t>moyens de preuve </a:t>
          </a:r>
          <a:r>
            <a:rPr lang="fr-FR" sz="1700" kern="1200" dirty="0">
              <a:solidFill>
                <a:srgbClr val="002060"/>
              </a:solidFill>
            </a:rPr>
            <a:t>en cas de problèmes. Mise en œuvre d’expertise technique. 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7411643" y="2452790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9959C-8E9C-433B-8E25-94DC8C4EECE6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Maître de l’ouvrage - propriétaire du bâtiment</a:t>
          </a:r>
          <a:endParaRPr lang="en-US" sz="1900" kern="1200" dirty="0"/>
        </a:p>
      </dsp:txBody>
      <dsp:txXfrm>
        <a:off x="961120" y="2079"/>
        <a:ext cx="2094322" cy="1256593"/>
      </dsp:txXfrm>
    </dsp:sp>
    <dsp:sp modelId="{248FC110-71D4-4844-B14A-2C23386EC44A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Installateur frigoriste</a:t>
          </a:r>
          <a:endParaRPr lang="en-US" sz="1900" kern="1200" dirty="0"/>
        </a:p>
      </dsp:txBody>
      <dsp:txXfrm>
        <a:off x="3264875" y="2079"/>
        <a:ext cx="2094322" cy="1256593"/>
      </dsp:txXfrm>
    </dsp:sp>
    <dsp:sp modelId="{AC9E7273-DA7B-4B05-9E05-75F94B018074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Fournisseur</a:t>
          </a:r>
          <a:endParaRPr lang="en-US" sz="1900" kern="1200" dirty="0"/>
        </a:p>
      </dsp:txBody>
      <dsp:txXfrm>
        <a:off x="5568630" y="2079"/>
        <a:ext cx="2094322" cy="1256593"/>
      </dsp:txXfrm>
    </dsp:sp>
    <dsp:sp modelId="{1B9488C1-3906-434F-8164-AE8E6F38CA4D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Bureau technique spécialisé</a:t>
          </a:r>
          <a:endParaRPr lang="en-US" sz="1900" kern="1200" dirty="0"/>
        </a:p>
      </dsp:txBody>
      <dsp:txXfrm>
        <a:off x="7872385" y="2079"/>
        <a:ext cx="2094322" cy="1256593"/>
      </dsp:txXfrm>
    </dsp:sp>
    <dsp:sp modelId="{9DC5A94B-ABC2-49C6-AC4B-F96E79AEF3A3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Architectes</a:t>
          </a:r>
          <a:endParaRPr lang="en-US" sz="1900" kern="1200"/>
        </a:p>
      </dsp:txBody>
      <dsp:txXfrm>
        <a:off x="961120" y="1468105"/>
        <a:ext cx="2094322" cy="1256593"/>
      </dsp:txXfrm>
    </dsp:sp>
    <dsp:sp modelId="{3949296B-E86D-47A7-ACEA-23C3885A218E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Sanitaires</a:t>
          </a:r>
          <a:endParaRPr lang="en-US" sz="1900" kern="1200" dirty="0"/>
        </a:p>
      </dsp:txBody>
      <dsp:txXfrm>
        <a:off x="3264875" y="1468105"/>
        <a:ext cx="2094322" cy="1256593"/>
      </dsp:txXfrm>
    </dsp:sp>
    <dsp:sp modelId="{D173D351-634A-49D6-9F40-772B7F0E1A32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Maçons</a:t>
          </a:r>
          <a:endParaRPr lang="en-US" sz="1900" kern="1200" dirty="0"/>
        </a:p>
      </dsp:txBody>
      <dsp:txXfrm>
        <a:off x="5568630" y="1468105"/>
        <a:ext cx="2094322" cy="1256593"/>
      </dsp:txXfrm>
    </dsp:sp>
    <dsp:sp modelId="{A74A6E9C-EADF-440B-8141-E7557439EE18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Electriciens</a:t>
          </a:r>
          <a:endParaRPr lang="en-US" sz="1900" kern="1200" dirty="0"/>
        </a:p>
      </dsp:txBody>
      <dsp:txXfrm>
        <a:off x="7872385" y="1468105"/>
        <a:ext cx="2094322" cy="1256593"/>
      </dsp:txXfrm>
    </dsp:sp>
    <dsp:sp modelId="{C6717C3E-B2FE-4B38-B726-BDCD9A36B887}">
      <dsp:nvSpPr>
        <dsp:cNvPr id="0" name=""/>
        <dsp:cNvSpPr/>
      </dsp:nvSpPr>
      <dsp:spPr>
        <a:xfrm>
          <a:off x="4404773" y="2860759"/>
          <a:ext cx="2094322" cy="12565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Etat –canton/commune</a:t>
          </a:r>
          <a:endParaRPr lang="en-US" sz="1900" kern="1200" dirty="0"/>
        </a:p>
      </dsp:txBody>
      <dsp:txXfrm>
        <a:off x="4404773" y="2860759"/>
        <a:ext cx="2094322" cy="1256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AC94B-954C-46CA-85D3-68F7A77605DC}">
      <dsp:nvSpPr>
        <dsp:cNvPr id="0" name=""/>
        <dsp:cNvSpPr/>
      </dsp:nvSpPr>
      <dsp:spPr>
        <a:xfrm>
          <a:off x="0" y="2301"/>
          <a:ext cx="6555347" cy="1166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62D6-FF0E-4C61-B06C-91EB9A9ED18A}">
      <dsp:nvSpPr>
        <dsp:cNvPr id="0" name=""/>
        <dsp:cNvSpPr/>
      </dsp:nvSpPr>
      <dsp:spPr>
        <a:xfrm>
          <a:off x="352902" y="264791"/>
          <a:ext cx="641640" cy="641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7FADE-18D0-4EA0-B655-BE52CAF8E05F}">
      <dsp:nvSpPr>
        <dsp:cNvPr id="0" name=""/>
        <dsp:cNvSpPr/>
      </dsp:nvSpPr>
      <dsp:spPr>
        <a:xfrm>
          <a:off x="1347445" y="2301"/>
          <a:ext cx="2949906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/>
            <a:t>Contrat d’entreprise</a:t>
          </a:r>
          <a:r>
            <a:rPr lang="fr-FR" sz="2200" kern="1200"/>
            <a:t>:</a:t>
          </a:r>
          <a:endParaRPr lang="en-US" sz="2200" kern="1200"/>
        </a:p>
      </dsp:txBody>
      <dsp:txXfrm>
        <a:off x="1347445" y="2301"/>
        <a:ext cx="2949906" cy="1166619"/>
      </dsp:txXfrm>
    </dsp:sp>
    <dsp:sp modelId="{8766FC21-9D4C-4E69-B14E-D3AC4975899F}">
      <dsp:nvSpPr>
        <dsp:cNvPr id="0" name=""/>
        <dsp:cNvSpPr/>
      </dsp:nvSpPr>
      <dsp:spPr>
        <a:xfrm>
          <a:off x="4297351" y="2301"/>
          <a:ext cx="2257995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Art. 363 à 379 CO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Obligation de résultat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Régime des garanties</a:t>
          </a:r>
          <a:endParaRPr lang="en-US" sz="1300" b="1" kern="1200" dirty="0"/>
        </a:p>
      </dsp:txBody>
      <dsp:txXfrm>
        <a:off x="4297351" y="2301"/>
        <a:ext cx="2257995" cy="1166619"/>
      </dsp:txXfrm>
    </dsp:sp>
    <dsp:sp modelId="{3F875BC8-8CBF-46F6-A5BB-AFBD6E6A145C}">
      <dsp:nvSpPr>
        <dsp:cNvPr id="0" name=""/>
        <dsp:cNvSpPr/>
      </dsp:nvSpPr>
      <dsp:spPr>
        <a:xfrm>
          <a:off x="0" y="1468672"/>
          <a:ext cx="6555347" cy="1166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93B46-1E9A-4949-A539-0423215A156A}">
      <dsp:nvSpPr>
        <dsp:cNvPr id="0" name=""/>
        <dsp:cNvSpPr/>
      </dsp:nvSpPr>
      <dsp:spPr>
        <a:xfrm>
          <a:off x="352902" y="1723065"/>
          <a:ext cx="641640" cy="6416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CF7FA-3EB0-4A77-AA56-05CF1375C889}">
      <dsp:nvSpPr>
        <dsp:cNvPr id="0" name=""/>
        <dsp:cNvSpPr/>
      </dsp:nvSpPr>
      <dsp:spPr>
        <a:xfrm>
          <a:off x="1347445" y="1460576"/>
          <a:ext cx="2949906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Contrat de vente mobilière</a:t>
          </a:r>
          <a:endParaRPr lang="en-US" sz="2200" kern="1200" dirty="0"/>
        </a:p>
      </dsp:txBody>
      <dsp:txXfrm>
        <a:off x="1347445" y="1460576"/>
        <a:ext cx="2949906" cy="1166619"/>
      </dsp:txXfrm>
    </dsp:sp>
    <dsp:sp modelId="{1AA8B5E7-3856-46CB-8FA6-46E9BE970BAE}">
      <dsp:nvSpPr>
        <dsp:cNvPr id="0" name=""/>
        <dsp:cNvSpPr/>
      </dsp:nvSpPr>
      <dsp:spPr>
        <a:xfrm>
          <a:off x="4297351" y="1460576"/>
          <a:ext cx="2257995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Art. 187 à 215 CO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Régime des garanties</a:t>
          </a:r>
          <a:endParaRPr lang="en-US" sz="1300" b="1" kern="1200" dirty="0"/>
        </a:p>
      </dsp:txBody>
      <dsp:txXfrm>
        <a:off x="4297351" y="1460576"/>
        <a:ext cx="2257995" cy="1166619"/>
      </dsp:txXfrm>
    </dsp:sp>
    <dsp:sp modelId="{CE8D816A-8A0C-43BB-8003-CA24FA9DD0A9}">
      <dsp:nvSpPr>
        <dsp:cNvPr id="0" name=""/>
        <dsp:cNvSpPr/>
      </dsp:nvSpPr>
      <dsp:spPr>
        <a:xfrm>
          <a:off x="0" y="2870296"/>
          <a:ext cx="6555347" cy="1166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8FE89-C040-4D69-A619-FAFB492C738C}">
      <dsp:nvSpPr>
        <dsp:cNvPr id="0" name=""/>
        <dsp:cNvSpPr/>
      </dsp:nvSpPr>
      <dsp:spPr>
        <a:xfrm>
          <a:off x="352902" y="3181340"/>
          <a:ext cx="641640" cy="641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46B56-6C57-46C0-8BE0-F2E6CF821D3B}">
      <dsp:nvSpPr>
        <dsp:cNvPr id="0" name=""/>
        <dsp:cNvSpPr/>
      </dsp:nvSpPr>
      <dsp:spPr>
        <a:xfrm>
          <a:off x="1347445" y="2918850"/>
          <a:ext cx="2949906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/>
            <a:t>Contrat de mandat</a:t>
          </a:r>
          <a:endParaRPr lang="en-US" sz="2200" kern="1200"/>
        </a:p>
      </dsp:txBody>
      <dsp:txXfrm>
        <a:off x="1347445" y="2918850"/>
        <a:ext cx="2949906" cy="1166619"/>
      </dsp:txXfrm>
    </dsp:sp>
    <dsp:sp modelId="{70507ECF-FA4B-4D64-9D9D-E7EA41FAD0EE}">
      <dsp:nvSpPr>
        <dsp:cNvPr id="0" name=""/>
        <dsp:cNvSpPr/>
      </dsp:nvSpPr>
      <dsp:spPr>
        <a:xfrm>
          <a:off x="4297351" y="2918850"/>
          <a:ext cx="2257995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Art. 394 à 406 CO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Obligation de moyens</a:t>
          </a:r>
          <a:endParaRPr lang="en-US" sz="1300" b="1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Régime des garanties</a:t>
          </a:r>
          <a:endParaRPr lang="en-US" sz="1300" b="1" kern="1200" dirty="0"/>
        </a:p>
      </dsp:txBody>
      <dsp:txXfrm>
        <a:off x="4297351" y="2918850"/>
        <a:ext cx="2257995" cy="1166619"/>
      </dsp:txXfrm>
    </dsp:sp>
    <dsp:sp modelId="{E458ED71-4534-48DC-A46B-B5DF000E494E}">
      <dsp:nvSpPr>
        <dsp:cNvPr id="0" name=""/>
        <dsp:cNvSpPr/>
      </dsp:nvSpPr>
      <dsp:spPr>
        <a:xfrm>
          <a:off x="0" y="4377125"/>
          <a:ext cx="6555347" cy="1166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29885-3BAC-4CE8-A9B8-112239927429}">
      <dsp:nvSpPr>
        <dsp:cNvPr id="0" name=""/>
        <dsp:cNvSpPr/>
      </dsp:nvSpPr>
      <dsp:spPr>
        <a:xfrm>
          <a:off x="352902" y="4639614"/>
          <a:ext cx="641640" cy="64164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E6C2C-EAC1-4BE4-B74E-83757CD12BA6}">
      <dsp:nvSpPr>
        <dsp:cNvPr id="0" name=""/>
        <dsp:cNvSpPr/>
      </dsp:nvSpPr>
      <dsp:spPr>
        <a:xfrm>
          <a:off x="1347445" y="4377125"/>
          <a:ext cx="2949906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/>
            <a:t>Liberté contractuelle</a:t>
          </a:r>
          <a:endParaRPr lang="en-US" sz="2200" kern="1200"/>
        </a:p>
      </dsp:txBody>
      <dsp:txXfrm>
        <a:off x="1347445" y="4377125"/>
        <a:ext cx="2949906" cy="1166619"/>
      </dsp:txXfrm>
    </dsp:sp>
    <dsp:sp modelId="{4893EE89-E0B0-4042-B12B-70E6FBA10B30}">
      <dsp:nvSpPr>
        <dsp:cNvPr id="0" name=""/>
        <dsp:cNvSpPr/>
      </dsp:nvSpPr>
      <dsp:spPr>
        <a:xfrm>
          <a:off x="4297351" y="4377125"/>
          <a:ext cx="2257995" cy="116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67" tIns="123467" rIns="123467" bIns="12346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Conditions générales</a:t>
          </a:r>
          <a:endParaRPr lang="en-US" sz="1300" b="1" kern="120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Normes techniques (SIA)</a:t>
          </a:r>
          <a:endParaRPr lang="en-US" sz="1300" b="1" kern="1200"/>
        </a:p>
      </dsp:txBody>
      <dsp:txXfrm>
        <a:off x="4297351" y="4377125"/>
        <a:ext cx="2257995" cy="1166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AD-CB70-4BF3-AA4A-23F16EA8EE96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Il y a de nombreuses combinaisons possibles</a:t>
          </a:r>
          <a:r>
            <a:rPr lang="fr-FR" sz="1800" b="1" kern="120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5400000">
        <a:off x="5649" y="870267"/>
        <a:ext cx="1981944" cy="2610802"/>
      </dsp:txXfrm>
    </dsp:sp>
    <dsp:sp modelId="{D0E4F3B1-4882-44B5-A83F-5414E130D7F7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sng" kern="1200" dirty="0"/>
            <a:t>Pour le client</a:t>
          </a:r>
          <a:r>
            <a:rPr lang="fr-FR" sz="1400" b="1" kern="1200" dirty="0"/>
            <a:t>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le plus confortable c’est d’avoir un seul cocontractant. </a:t>
          </a:r>
          <a:endParaRPr lang="en-US" sz="1400" b="1" kern="1200" dirty="0"/>
        </a:p>
      </dsp:txBody>
      <dsp:txXfrm rot="5400000">
        <a:off x="2136238" y="870267"/>
        <a:ext cx="1981944" cy="2610802"/>
      </dsp:txXfrm>
    </dsp:sp>
    <dsp:sp modelId="{4DDF2EB3-23E1-4D2F-8D68-5CB97764440B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sng" kern="1200" dirty="0"/>
            <a:t>Pour l’analyse</a:t>
          </a:r>
          <a:r>
            <a:rPr lang="fr-FR" sz="1400" b="1" kern="1200" dirty="0"/>
            <a:t>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trois intervenants: Installateur frigoriste, Bureau technique, Fournisseurs </a:t>
          </a:r>
          <a:endParaRPr lang="en-US" sz="1400" b="1" kern="1200" dirty="0"/>
        </a:p>
      </dsp:txBody>
      <dsp:txXfrm rot="5400000">
        <a:off x="4266828" y="870267"/>
        <a:ext cx="1981944" cy="2610802"/>
      </dsp:txXfrm>
    </dsp:sp>
    <dsp:sp modelId="{4C75DC0F-195A-411A-B809-E794D5119E9D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Dans cette variante, l’installateur frigoriste s’occupe de toutes les démarches (autorisations, subventions) et de l’installation du système. </a:t>
          </a:r>
        </a:p>
      </dsp:txBody>
      <dsp:txXfrm rot="5400000">
        <a:off x="6397417" y="870267"/>
        <a:ext cx="1981944" cy="2610802"/>
      </dsp:txXfrm>
    </dsp:sp>
    <dsp:sp modelId="{C1265BEE-2116-4CC8-96C9-B028C1D587DB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Le MO a des contrats distincts avec les autres corps de métiers ( sanitaire, électriciens, maçons)</a:t>
          </a:r>
          <a:endParaRPr lang="en-US" sz="1400" b="1" kern="1200" dirty="0"/>
        </a:p>
      </dsp:txBody>
      <dsp:txXfrm rot="5400000">
        <a:off x="8528007" y="870267"/>
        <a:ext cx="1981944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E96BD-A08F-4892-A4C2-BDED090746B3}">
      <dsp:nvSpPr>
        <dsp:cNvPr id="0" name=""/>
        <dsp:cNvSpPr/>
      </dsp:nvSpPr>
      <dsp:spPr>
        <a:xfrm>
          <a:off x="0" y="665"/>
          <a:ext cx="6666833" cy="15578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439D2-8836-4AE5-894A-CD112B194DA3}">
      <dsp:nvSpPr>
        <dsp:cNvPr id="0" name=""/>
        <dsp:cNvSpPr/>
      </dsp:nvSpPr>
      <dsp:spPr>
        <a:xfrm>
          <a:off x="471259" y="351189"/>
          <a:ext cx="856835" cy="856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B187E-8A83-4B57-9535-0955C4C8CEB3}">
      <dsp:nvSpPr>
        <dsp:cNvPr id="0" name=""/>
        <dsp:cNvSpPr/>
      </dsp:nvSpPr>
      <dsp:spPr>
        <a:xfrm>
          <a:off x="1799354" y="665"/>
          <a:ext cx="3000074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u="sng" kern="1200" dirty="0"/>
            <a:t>Relation MO – Installateur</a:t>
          </a:r>
          <a:r>
            <a:rPr lang="fr-FR" sz="2500" b="1" kern="1200" dirty="0"/>
            <a:t> </a:t>
          </a:r>
          <a:endParaRPr lang="en-US" sz="2500" b="1" kern="1200" dirty="0"/>
        </a:p>
      </dsp:txBody>
      <dsp:txXfrm>
        <a:off x="1799354" y="665"/>
        <a:ext cx="3000074" cy="1557882"/>
      </dsp:txXfrm>
    </dsp:sp>
    <dsp:sp modelId="{EA329C17-BE0D-4D7A-874A-D5FE46350C32}">
      <dsp:nvSpPr>
        <dsp:cNvPr id="0" name=""/>
        <dsp:cNvSpPr/>
      </dsp:nvSpPr>
      <dsp:spPr>
        <a:xfrm>
          <a:off x="4799429" y="665"/>
          <a:ext cx="1867403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Contrat d’entreprise </a:t>
          </a:r>
          <a:endParaRPr lang="en-US" sz="1200" b="1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Obligation de résultat</a:t>
          </a:r>
          <a:endParaRPr lang="en-US" sz="1200" b="1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Débiteur des garanties</a:t>
          </a:r>
          <a:endParaRPr lang="en-US" sz="1200" b="1" kern="1200" dirty="0"/>
        </a:p>
      </dsp:txBody>
      <dsp:txXfrm>
        <a:off x="4799429" y="665"/>
        <a:ext cx="1867403" cy="1557882"/>
      </dsp:txXfrm>
    </dsp:sp>
    <dsp:sp modelId="{D3B7F12B-2C97-4491-8201-D8172B3DC1DB}">
      <dsp:nvSpPr>
        <dsp:cNvPr id="0" name=""/>
        <dsp:cNvSpPr/>
      </dsp:nvSpPr>
      <dsp:spPr>
        <a:xfrm>
          <a:off x="0" y="1948018"/>
          <a:ext cx="6666833" cy="15578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1F26C5-432E-469F-AEC3-5DCAAEBDF7A4}">
      <dsp:nvSpPr>
        <dsp:cNvPr id="0" name=""/>
        <dsp:cNvSpPr/>
      </dsp:nvSpPr>
      <dsp:spPr>
        <a:xfrm>
          <a:off x="471259" y="2298542"/>
          <a:ext cx="856835" cy="856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57CAC-A850-4CB5-ABBA-EA27E00D0561}">
      <dsp:nvSpPr>
        <dsp:cNvPr id="0" name=""/>
        <dsp:cNvSpPr/>
      </dsp:nvSpPr>
      <dsp:spPr>
        <a:xfrm>
          <a:off x="1799354" y="1948018"/>
          <a:ext cx="3000074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u="sng" kern="1200" dirty="0"/>
            <a:t>Relation Installateur – Fournisseur</a:t>
          </a:r>
          <a:r>
            <a:rPr lang="fr-FR" sz="2500" kern="1200" dirty="0"/>
            <a:t>	</a:t>
          </a:r>
          <a:endParaRPr lang="en-US" sz="2500" kern="1200" dirty="0"/>
        </a:p>
      </dsp:txBody>
      <dsp:txXfrm>
        <a:off x="1799354" y="1948018"/>
        <a:ext cx="3000074" cy="1557882"/>
      </dsp:txXfrm>
    </dsp:sp>
    <dsp:sp modelId="{3EB8973B-6E7B-43F1-91B0-2888F3B59015}">
      <dsp:nvSpPr>
        <dsp:cNvPr id="0" name=""/>
        <dsp:cNvSpPr/>
      </dsp:nvSpPr>
      <dsp:spPr>
        <a:xfrm>
          <a:off x="4799429" y="1948018"/>
          <a:ext cx="1867403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Contrat de vente mobilière</a:t>
          </a:r>
          <a:endParaRPr lang="en-US" sz="1200" b="1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Régime des garanties</a:t>
          </a:r>
          <a:endParaRPr lang="en-US" sz="1200" b="1" kern="1200" dirty="0"/>
        </a:p>
      </dsp:txBody>
      <dsp:txXfrm>
        <a:off x="4799429" y="1948018"/>
        <a:ext cx="1867403" cy="1557882"/>
      </dsp:txXfrm>
    </dsp:sp>
    <dsp:sp modelId="{67A80F31-266E-4685-9F85-3206B566FCCF}">
      <dsp:nvSpPr>
        <dsp:cNvPr id="0" name=""/>
        <dsp:cNvSpPr/>
      </dsp:nvSpPr>
      <dsp:spPr>
        <a:xfrm>
          <a:off x="0" y="3895371"/>
          <a:ext cx="6666833" cy="15578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BA6763-5766-4615-B2DE-D4374221718D}">
      <dsp:nvSpPr>
        <dsp:cNvPr id="0" name=""/>
        <dsp:cNvSpPr/>
      </dsp:nvSpPr>
      <dsp:spPr>
        <a:xfrm>
          <a:off x="471259" y="4245895"/>
          <a:ext cx="856835" cy="856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B790FC-6508-4ABD-8A4A-E80144AF9588}">
      <dsp:nvSpPr>
        <dsp:cNvPr id="0" name=""/>
        <dsp:cNvSpPr/>
      </dsp:nvSpPr>
      <dsp:spPr>
        <a:xfrm>
          <a:off x="1799354" y="3895371"/>
          <a:ext cx="3000074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u="sng" kern="1200" dirty="0"/>
            <a:t>Relation Installateur – Bureau technique</a:t>
          </a:r>
          <a:r>
            <a:rPr lang="fr-FR" sz="2500" kern="1200" dirty="0"/>
            <a:t>:</a:t>
          </a:r>
          <a:endParaRPr lang="en-US" sz="2500" kern="1200" dirty="0"/>
        </a:p>
      </dsp:txBody>
      <dsp:txXfrm>
        <a:off x="1799354" y="3895371"/>
        <a:ext cx="3000074" cy="1557882"/>
      </dsp:txXfrm>
    </dsp:sp>
    <dsp:sp modelId="{82F8F323-61ED-4DA9-B801-EC996DDE6EC8}">
      <dsp:nvSpPr>
        <dsp:cNvPr id="0" name=""/>
        <dsp:cNvSpPr/>
      </dsp:nvSpPr>
      <dsp:spPr>
        <a:xfrm>
          <a:off x="4799429" y="3895371"/>
          <a:ext cx="1867403" cy="155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76" tIns="164876" rIns="164876" bIns="16487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b="1" kern="1200" dirty="0"/>
            <a:t>Qualification juridique dépend du contenu du contrat</a:t>
          </a:r>
          <a:endParaRPr lang="en-US" sz="1200" b="1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Doit des garanties</a:t>
          </a:r>
          <a:endParaRPr lang="en-US" sz="1200" b="1" kern="1200" dirty="0"/>
        </a:p>
      </dsp:txBody>
      <dsp:txXfrm>
        <a:off x="4799429" y="3895371"/>
        <a:ext cx="1867403" cy="1557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6A91-E7AE-4CE1-AE49-3F2948BDEEE9}">
      <dsp:nvSpPr>
        <dsp:cNvPr id="0" name=""/>
        <dsp:cNvSpPr/>
      </dsp:nvSpPr>
      <dsp:spPr>
        <a:xfrm>
          <a:off x="500012" y="0"/>
          <a:ext cx="5666808" cy="545392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BD505-5AD8-4852-A320-6750D07F2A4F}">
      <dsp:nvSpPr>
        <dsp:cNvPr id="0" name=""/>
        <dsp:cNvSpPr/>
      </dsp:nvSpPr>
      <dsp:spPr>
        <a:xfrm>
          <a:off x="2929" y="1636175"/>
          <a:ext cx="1280956" cy="218156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Installateur = spécialiste</a:t>
          </a:r>
          <a:r>
            <a:rPr lang="fr-FR" sz="1500" kern="1200" dirty="0"/>
            <a:t>!</a:t>
          </a:r>
          <a:endParaRPr lang="en-US" sz="1500" kern="1200" dirty="0"/>
        </a:p>
      </dsp:txBody>
      <dsp:txXfrm>
        <a:off x="65460" y="1698706"/>
        <a:ext cx="1155894" cy="2056506"/>
      </dsp:txXfrm>
    </dsp:sp>
    <dsp:sp modelId="{29918994-5B1E-4706-AB71-6FB7568E72E1}">
      <dsp:nvSpPr>
        <dsp:cNvPr id="0" name=""/>
        <dsp:cNvSpPr/>
      </dsp:nvSpPr>
      <dsp:spPr>
        <a:xfrm>
          <a:off x="1347934" y="1636175"/>
          <a:ext cx="1280956" cy="218156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Devoir d’avis du spécialiste. </a:t>
          </a:r>
          <a:endParaRPr lang="en-US" sz="1500" b="1" kern="1200" dirty="0"/>
        </a:p>
      </dsp:txBody>
      <dsp:txXfrm>
        <a:off x="1410465" y="1698706"/>
        <a:ext cx="1155894" cy="2056506"/>
      </dsp:txXfrm>
    </dsp:sp>
    <dsp:sp modelId="{AF143337-41DD-4A62-8AB5-385BD8495A32}">
      <dsp:nvSpPr>
        <dsp:cNvPr id="0" name=""/>
        <dsp:cNvSpPr/>
      </dsp:nvSpPr>
      <dsp:spPr>
        <a:xfrm>
          <a:off x="2692938" y="1636175"/>
          <a:ext cx="1280956" cy="218156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Défauts = absence d’une qualité promise ou absence d’une qualité attendue.</a:t>
          </a:r>
          <a:endParaRPr lang="en-US" sz="1500" b="1" kern="1200" dirty="0"/>
        </a:p>
      </dsp:txBody>
      <dsp:txXfrm>
        <a:off x="2755469" y="1698706"/>
        <a:ext cx="1155894" cy="2056506"/>
      </dsp:txXfrm>
    </dsp:sp>
    <dsp:sp modelId="{BDA9678C-7BEE-43C1-B941-A77A9E896D16}">
      <dsp:nvSpPr>
        <dsp:cNvPr id="0" name=""/>
        <dsp:cNvSpPr/>
      </dsp:nvSpPr>
      <dsp:spPr>
        <a:xfrm>
          <a:off x="4037942" y="1636175"/>
          <a:ext cx="1280956" cy="218156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Qualité attendue = règle de l’art/état de la technique</a:t>
          </a:r>
          <a:endParaRPr lang="en-US" sz="1500" b="1" kern="1200" dirty="0"/>
        </a:p>
      </dsp:txBody>
      <dsp:txXfrm>
        <a:off x="4100473" y="1698706"/>
        <a:ext cx="1155894" cy="2056506"/>
      </dsp:txXfrm>
    </dsp:sp>
    <dsp:sp modelId="{F8174DC0-C9C9-4176-B920-A1CDFEB90692}">
      <dsp:nvSpPr>
        <dsp:cNvPr id="0" name=""/>
        <dsp:cNvSpPr/>
      </dsp:nvSpPr>
      <dsp:spPr>
        <a:xfrm>
          <a:off x="5382946" y="1636175"/>
          <a:ext cx="1280956" cy="218156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Installateur doit rester à jour sur les normes techniques ! </a:t>
          </a:r>
          <a:endParaRPr lang="en-US" sz="1500" b="1" kern="1200" dirty="0"/>
        </a:p>
      </dsp:txBody>
      <dsp:txXfrm>
        <a:off x="5445477" y="1698706"/>
        <a:ext cx="1155894" cy="2056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1B83-511E-42CB-B399-7AFA014F4E10}">
      <dsp:nvSpPr>
        <dsp:cNvPr id="0" name=""/>
        <dsp:cNvSpPr/>
      </dsp:nvSpPr>
      <dsp:spPr>
        <a:xfrm>
          <a:off x="0" y="4683023"/>
          <a:ext cx="6666833" cy="7682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Suivi des garanties</a:t>
          </a:r>
          <a:endParaRPr lang="en-US" sz="2700" kern="1200"/>
        </a:p>
      </dsp:txBody>
      <dsp:txXfrm>
        <a:off x="0" y="4683023"/>
        <a:ext cx="6666833" cy="768289"/>
      </dsp:txXfrm>
    </dsp:sp>
    <dsp:sp modelId="{FD82FA74-CB32-46D0-9094-FFCF4420F51D}">
      <dsp:nvSpPr>
        <dsp:cNvPr id="0" name=""/>
        <dsp:cNvSpPr/>
      </dsp:nvSpPr>
      <dsp:spPr>
        <a:xfrm rot="10800000">
          <a:off x="0" y="3512919"/>
          <a:ext cx="6666833" cy="11816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Mise en service</a:t>
          </a:r>
          <a:endParaRPr lang="en-US" sz="2700" kern="1200"/>
        </a:p>
      </dsp:txBody>
      <dsp:txXfrm rot="10800000">
        <a:off x="0" y="3512919"/>
        <a:ext cx="6666833" cy="767786"/>
      </dsp:txXfrm>
    </dsp:sp>
    <dsp:sp modelId="{A6AF4B83-7CFB-4AAA-B05C-BD79C7497248}">
      <dsp:nvSpPr>
        <dsp:cNvPr id="0" name=""/>
        <dsp:cNvSpPr/>
      </dsp:nvSpPr>
      <dsp:spPr>
        <a:xfrm rot="10800000">
          <a:off x="0" y="2342815"/>
          <a:ext cx="6666833" cy="11816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Installation et mise en œuvre</a:t>
          </a:r>
          <a:endParaRPr lang="en-US" sz="2700" kern="1200"/>
        </a:p>
      </dsp:txBody>
      <dsp:txXfrm rot="10800000">
        <a:off x="0" y="2342815"/>
        <a:ext cx="6666833" cy="767786"/>
      </dsp:txXfrm>
    </dsp:sp>
    <dsp:sp modelId="{DA7A4D49-90D1-4E3C-BDD1-C935DF7790F1}">
      <dsp:nvSpPr>
        <dsp:cNvPr id="0" name=""/>
        <dsp:cNvSpPr/>
      </dsp:nvSpPr>
      <dsp:spPr>
        <a:xfrm rot="10800000">
          <a:off x="0" y="1172711"/>
          <a:ext cx="6666833" cy="11816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Planification</a:t>
          </a:r>
          <a:endParaRPr lang="en-US" sz="2700" kern="1200"/>
        </a:p>
      </dsp:txBody>
      <dsp:txXfrm rot="10800000">
        <a:off x="0" y="1172711"/>
        <a:ext cx="6666833" cy="767786"/>
      </dsp:txXfrm>
    </dsp:sp>
    <dsp:sp modelId="{9E7CD567-AC71-434E-B80C-96EAD6CC72C0}">
      <dsp:nvSpPr>
        <dsp:cNvPr id="0" name=""/>
        <dsp:cNvSpPr/>
      </dsp:nvSpPr>
      <dsp:spPr>
        <a:xfrm rot="10800000">
          <a:off x="0" y="2607"/>
          <a:ext cx="6666833" cy="1181628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Etude de faisabilité</a:t>
          </a:r>
          <a:endParaRPr lang="en-US" sz="2700" kern="1200"/>
        </a:p>
      </dsp:txBody>
      <dsp:txXfrm rot="10800000">
        <a:off x="0" y="2607"/>
        <a:ext cx="6666833" cy="767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A372-6139-456F-A7E6-13D5F5760CF6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C3AFB-EA92-41C7-B7DA-DEEC0869BAA4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L’installateur frigoriste assume la responsabilité principale vis-à-vis du MO.</a:t>
          </a:r>
          <a:endParaRPr lang="en-US" sz="1900" b="1" kern="1200" dirty="0"/>
        </a:p>
      </dsp:txBody>
      <dsp:txXfrm>
        <a:off x="0" y="665"/>
        <a:ext cx="6666833" cy="1090517"/>
      </dsp:txXfrm>
    </dsp:sp>
    <dsp:sp modelId="{2C0A9DA8-CDBE-4339-A78E-ECADDA071D3E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17AC5-83A2-4399-9369-5C33AA97A939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L’installateur frigoriste </a:t>
          </a:r>
          <a:r>
            <a:rPr lang="fr-FR" sz="1900" b="1" kern="1200" dirty="0"/>
            <a:t>a confié au bureau technique </a:t>
          </a:r>
          <a:r>
            <a:rPr lang="fr-FR" sz="1900" kern="1200" dirty="0"/>
            <a:t>cette partie du travail.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Alternative: </a:t>
          </a:r>
          <a:r>
            <a:rPr lang="en-US" sz="1900" b="1" kern="1200" dirty="0" err="1"/>
            <a:t>contrat</a:t>
          </a:r>
          <a:r>
            <a:rPr lang="en-US" sz="1900" b="1" kern="1200" dirty="0"/>
            <a:t> direct avec le MO! </a:t>
          </a:r>
        </a:p>
      </dsp:txBody>
      <dsp:txXfrm>
        <a:off x="0" y="1091183"/>
        <a:ext cx="6666833" cy="1090517"/>
      </dsp:txXfrm>
    </dsp:sp>
    <dsp:sp modelId="{E6106B71-054C-40E5-B7DB-6FA01C472DDA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D1839-2C4E-451D-AD49-E6918559CFE3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bureau technique doit exécuter son contrat conformément aux règles de l’art, soit en fonction de </a:t>
          </a:r>
          <a:r>
            <a:rPr lang="fr-FR" sz="1900" b="1" kern="1200" dirty="0"/>
            <a:t>l’état de la technique</a:t>
          </a:r>
          <a:r>
            <a:rPr lang="fr-FR" sz="1900" kern="1200" dirty="0"/>
            <a:t>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Attention: </a:t>
          </a:r>
          <a:r>
            <a:rPr lang="en-US" sz="1900" b="1" kern="1200" dirty="0" err="1"/>
            <a:t>installateur</a:t>
          </a:r>
          <a:r>
            <a:rPr lang="en-US" sz="1900" b="1" kern="1200" dirty="0"/>
            <a:t> = </a:t>
          </a:r>
          <a:r>
            <a:rPr lang="en-US" sz="1900" b="1" kern="1200" dirty="0" err="1"/>
            <a:t>spécialiste</a:t>
          </a:r>
          <a:r>
            <a:rPr lang="en-US" sz="1900" b="1" kern="1200" dirty="0"/>
            <a:t> </a:t>
          </a:r>
          <a:r>
            <a:rPr lang="en-US" sz="1900" b="1" kern="1200" dirty="0" err="1"/>
            <a:t>aussi</a:t>
          </a:r>
          <a:r>
            <a:rPr lang="en-US" sz="1900" b="1" kern="1200" dirty="0"/>
            <a:t>! Devoir </a:t>
          </a:r>
          <a:r>
            <a:rPr lang="en-US" sz="1900" b="1" kern="1200" dirty="0" err="1"/>
            <a:t>d’avis</a:t>
          </a:r>
          <a:endParaRPr lang="en-US" sz="1900" b="1" kern="1200" dirty="0"/>
        </a:p>
      </dsp:txBody>
      <dsp:txXfrm>
        <a:off x="0" y="2181701"/>
        <a:ext cx="6666833" cy="1090517"/>
      </dsp:txXfrm>
    </dsp:sp>
    <dsp:sp modelId="{24D60778-3AE3-4372-A5F2-E3FBF5FB4704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DDC2A-BD9A-4538-A8D4-6B63F98DC39A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 sa qualité de </a:t>
          </a:r>
          <a:r>
            <a:rPr lang="fr-FR" sz="1900" b="1" kern="1200" dirty="0"/>
            <a:t>mandataire spécialisé</a:t>
          </a:r>
          <a:r>
            <a:rPr lang="fr-FR" sz="1900" kern="1200" dirty="0"/>
            <a:t>, le bureau technique répond du </a:t>
          </a:r>
          <a:r>
            <a:rPr lang="fr-FR" sz="1900" b="1" kern="1200" dirty="0"/>
            <a:t>respect des exigences techniques </a:t>
          </a:r>
          <a:r>
            <a:rPr lang="fr-FR" sz="1900" kern="1200" dirty="0"/>
            <a:t>liés aux spécificités du projet. </a:t>
          </a:r>
          <a:endParaRPr lang="en-US" sz="1900" kern="1200" dirty="0"/>
        </a:p>
      </dsp:txBody>
      <dsp:txXfrm>
        <a:off x="0" y="3272218"/>
        <a:ext cx="6666833" cy="1090517"/>
      </dsp:txXfrm>
    </dsp:sp>
    <dsp:sp modelId="{87491589-CFD2-40B8-AB1F-2B4035261ED9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09A5F-F3CA-4D15-B69F-EB61391170D5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L’installateur frigoriste peut </a:t>
          </a:r>
          <a:r>
            <a:rPr lang="fr-FR" sz="1900" b="1" kern="1200" dirty="0"/>
            <a:t>agir en responsabilité </a:t>
          </a:r>
          <a:r>
            <a:rPr lang="fr-FR" sz="1900" kern="1200" dirty="0"/>
            <a:t>contre le bureau technique. Attention délai de prescription. </a:t>
          </a:r>
          <a:endParaRPr lang="en-US" sz="1900" kern="1200" dirty="0"/>
        </a:p>
      </dsp:txBody>
      <dsp:txXfrm>
        <a:off x="0" y="4362736"/>
        <a:ext cx="6666833" cy="10905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D68B-3548-4080-8A9C-BF874AB19F89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A842F-1364-4C3E-AE3D-6A6586B1EAF8}">
      <dsp:nvSpPr>
        <dsp:cNvPr id="0" name=""/>
        <dsp:cNvSpPr/>
      </dsp:nvSpPr>
      <dsp:spPr>
        <a:xfrm>
          <a:off x="288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Installateur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spécialiste</a:t>
          </a:r>
          <a:endParaRPr lang="fr-CH" sz="1400" b="1" kern="1200" dirty="0"/>
        </a:p>
      </dsp:txBody>
      <dsp:txXfrm>
        <a:off x="64365" y="1725299"/>
        <a:ext cx="1136565" cy="2095448"/>
      </dsp:txXfrm>
    </dsp:sp>
    <dsp:sp modelId="{B3EBEBB0-AD75-4CA9-B911-EA452B196D6C}">
      <dsp:nvSpPr>
        <dsp:cNvPr id="0" name=""/>
        <dsp:cNvSpPr/>
      </dsp:nvSpPr>
      <dsp:spPr>
        <a:xfrm>
          <a:off x="1325393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Responsable du dimensionnement de l’installation par rapport au besoin du MO.</a:t>
          </a:r>
          <a:endParaRPr lang="fr-CH" sz="1200" b="1" kern="1200" dirty="0"/>
        </a:p>
      </dsp:txBody>
      <dsp:txXfrm>
        <a:off x="1386878" y="1725299"/>
        <a:ext cx="1136565" cy="2095448"/>
      </dsp:txXfrm>
    </dsp:sp>
    <dsp:sp modelId="{F7DA77AB-82AA-49B9-9604-8A14A83A54D5}">
      <dsp:nvSpPr>
        <dsp:cNvPr id="0" name=""/>
        <dsp:cNvSpPr/>
      </dsp:nvSpPr>
      <dsp:spPr>
        <a:xfrm>
          <a:off x="2647905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Spécialiste = vigilance accrue! </a:t>
          </a:r>
          <a:endParaRPr lang="fr-CH" sz="1300" b="1" kern="1200" dirty="0"/>
        </a:p>
      </dsp:txBody>
      <dsp:txXfrm>
        <a:off x="2709390" y="1725299"/>
        <a:ext cx="1136565" cy="2095448"/>
      </dsp:txXfrm>
    </dsp:sp>
    <dsp:sp modelId="{6F5D27D4-49B1-49C9-8915-942713FBD70D}">
      <dsp:nvSpPr>
        <dsp:cNvPr id="0" name=""/>
        <dsp:cNvSpPr/>
      </dsp:nvSpPr>
      <dsp:spPr>
        <a:xfrm>
          <a:off x="3970418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Installateur doit se renseigner sur les éléments pertinents</a:t>
          </a:r>
          <a:r>
            <a:rPr lang="fr-FR" sz="1300" kern="1200" dirty="0"/>
            <a:t>.</a:t>
          </a:r>
          <a:endParaRPr lang="fr-CH" sz="1300" kern="1200" dirty="0"/>
        </a:p>
      </dsp:txBody>
      <dsp:txXfrm>
        <a:off x="4031903" y="1725299"/>
        <a:ext cx="1136565" cy="2095448"/>
      </dsp:txXfrm>
    </dsp:sp>
    <dsp:sp modelId="{FD3E6BA7-D234-4BC3-AC7C-F5D39C3043B6}">
      <dsp:nvSpPr>
        <dsp:cNvPr id="0" name=""/>
        <dsp:cNvSpPr/>
      </dsp:nvSpPr>
      <dsp:spPr>
        <a:xfrm>
          <a:off x="5292930" y="1663814"/>
          <a:ext cx="1259535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Devoir d’avis ! Documenter!</a:t>
          </a:r>
          <a:endParaRPr lang="fr-CH" sz="1300" b="1" kern="1200" dirty="0"/>
        </a:p>
      </dsp:txBody>
      <dsp:txXfrm>
        <a:off x="5354415" y="1725299"/>
        <a:ext cx="1136565" cy="209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3:14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1,'-1'0,"1"0,0 0,0 1,0-1,-1 0,1 1,0-1,0 0,0 0,0 1,0-1,-1 0,1 1,0-1,0 0,0 1,0-1,0 0,0 1,0-1,0 0,0 1,0-1,0 0,0 1,1-1,-1 0,0 1,0-1,0 0,0 1,0-1,1 0,-1 1,1-1,13 11,22 3,-22-11,1-1,-1 0,1-1,16-1,-19-1,-1 1,0 1,1 0,-1 0,0 1,0 0,0 1,14 6,-9-3,1-1,0 0,1-1,-1-1,1 0,-1-1,31-2,-16 1,33 6,23 2,0-3,105-7,-65-1,598 2,-701-1,44-9,10 0,255 8,-174 4,-141-2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3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1,'75'3,"131"25,-104-12,36 5,-31-3,174 7,975-26,-915-10,-30 0,1393 10,-820 3,-413 17,-341-8,85 3,-20-3,-6 0,-158-10,1 0,-1 2,42 10,0 3,0-3,1-3,115 1,501-13,-557 13,-9 0,-80-10,128 7,-96-2,135-5,73-25,-204 16,271 1,-211 8,-107 0,1 1,45 8,-26-3,0-3,98-4,-54-2,255 2,-333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9:24:42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 0,'19150'0'0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46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1,'27'11,"0"0,0-2,41 9,-8-3,547 163,-250-84,-273-78,1-5,114 3,-105-13,132-1,-154-2,81-15,5-11,234-32,-155 29,25-2,-131 23,190-13,-68-4,-156 14,31-1,151 3,274 12,-510-4,-1-1,1-2,51-15,-42 9,68-8,-85 16,49-14,-54 11,0 1,42-4,77 10,-126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48.9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5824 224,'-212'-5,"-258"-38,-530-76,831 104,-468-27,-120 45,684 0,-85 15,-36 19,-208 18,-2-34,315-20,-75-4,104-8,21 2,6 3,-6-1,-1 1,-44 0,-4 7,-77-2,106-9,43 7,-32-4,-43 7,62 1,0-1,0-1,-48-8,48 3,-1 2,-56-1,63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5:02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1,'818'50,"-516"-24,-8-1,481 31,-521-36,-96 1,298 2,-204-12,-24 0,482-11,-638-4,89-15,47-3,-83 22,-70 2,0-3,57-8,-64 2,63 0,-92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5:28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69,'58'-2,"60"-11,-24 1,712-30,4 42,-343 3,-5 20,-95-2,407-18,-403-5,-171 0,219 5,-93 27,-66-4,285-17,-358-10,-100-3,142-25,-145 15,155-6,-33 9,-14 1,1225 9,-637 2,-761-1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6:00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1 178,'228'18,"-116"-5,6-1,1053 90,-810-76,172 11,1-22,-347-15,186-3,-85-31,-177 17,-10 3,280-34,-149 22,308-13,-81 55,-342-8,362 15,-121-46,-13 0,-161 12,6 0,523 11,-428 24,3-1,523-24,-735 0,-1-2,0-4,0-3,81-22,-105 19,0 3,1 2,59-1,160 10,-111 2,-40-2,138-3,-35-21,-211 22,50-10,62-18,-66 14,77-11,12 7,142-10,93 27,-193 4,-170-2,0 2,0 0,0 1,24 7,70 30,-83-28,69 17,-73-23,0 1,0 1,29 15,85 38,-57-27,91 33,-153-58,1 0,0-2,0 0,1-1,0-2,0 0,41 1,359-7,-396 3,47 9,14 1,27-11,-62-1,100 11,-54 0,197-6,-162-5,129 1,-244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3:20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0,'5'3,"0"0,0 0,0 0,0-1,1 0,-1 0,1-1,0 1,0-1,-1-1,7 1,4 2,274 30,-201-24,-51-4,38 11,-48-9,0-2,0 0,38 1,950-8,-997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9:23:25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0,'7136'0'0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3:30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0 157,'44'-2,"79"-15,-47 5,485-69,-462 66,-38 5,-15 2,93-4,587 14,-686-1,47 9,-45-4,42 0,41 5,-3 0,508-10,-302-2,-178 12,-3 0,581-12,-690-1,42-7,32-2,606 10,-349 3,-324-2,2 1,0-2,83-13,-83 8,0 1,0 3,55 4,-15 0,63-2,-129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07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25,'31'1,"36"6,-23-2,988 86,-454-44,102-20,148-29,-473 3,-94 10,-21 1,-150-11,370-4,-303-5,67-3,640-39,-603 31,-160 9,61-2,365-11,-111 2,-194 18,179-7,-277 4,110-11,-82 8,-3 0,393-6,-368 17,86 12,-119-3,-32-3,495 6,-392-16,-195 2,442-13,-118 4,-310 9,-8 1,0 1,23 6,33 3,289-9,-188-4,-155 2,-2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9:24:12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0,'19460'0'0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19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1 382,'872'-140,"-8"35,-482 61,373-30,-1 56,-204 62,-5 35,-246-34,-138-19,197 57,-323-75,1-2,0-1,53 0,-32-2,844 10,-586-15,-226 2,467 13,-386-7,-13-12,76-7,76-8,-166 10,2047-141,-2160 150,637-13,-589 21,124 26,72 35,-227-55,-36-9,49 14,1-3,0-2,87 4,648-13,-405-6,-238 5,172-4,-18-18,-11 3,-170 8,54-10,-29 2,823-13,-932 34,1 1,-2 2,73 21,-65-14,46 12,73 17,-134-38,0-2,0-1,40-3,-31-1,49 6,-81-3,172 15,-141-14,0-3,57-7,61-20,-131 23,56-1,0 0,52-6,201 9,-173 5,-95-1,80-3,-98-8,-22 3,-13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22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0,'26'1,"1"1,28 7,-19-4,82 14,619 83,-376-62,188 20,-493-57,-37-3,0 1,0 1,0 1,0 0,28 10,-20-3,1-2,0 0,1-2,40 3,117-3,-159-5,51 9,7 0,161-8,-131-3,37-10,-23 0,-126 11,275 0,-199 11,-51-6,39 1,-27-4,70 10,-56-5,0-3,103-5,-59-1,655 2,-715-1,48-9,-47 4,43 0,138-12,-191 14,94-15,-114 18,0-1,1 0,-1 0,0 0,0-1,11-6,1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0T19:24:25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0,'1292'0,"-1241"3,-1 2,93 22,-38-5,-59-14,130 18,-53-7,24 2,294-17,-240-6,1327 2,-1506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C8BF5-8E08-6EAF-6E56-F2C0FD3F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F7E411-3281-2F15-0D2A-1E993497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5F80A-DBD7-D0DD-5D01-7E202935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383D61-7423-6DED-2F68-055A9D2B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752529-128F-DEC3-05E8-456EB35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792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1F345-E311-3A32-1814-E7CAEE2A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059710-2FEF-E4EC-407C-25992DD8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1CDDE-79A5-8F11-E88B-693A9C93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D736E-3FC2-DA15-AD3E-ACA11797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BAEED-F0BE-1244-4084-2BA8EBA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959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A36079-7D45-3CD3-BCB0-3E1533C5A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16EDCE-552A-0943-EFA6-22CF0596C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47849-BF7F-928A-C33B-FDE871F7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542BA5-6112-092F-C560-792F0B93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5A66F-F8F8-6915-04B7-39D396F2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590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7C313-3424-DD2B-9A04-8CE84826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4ECEE-F88E-A183-DFF6-0BFB4810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5CA5F-EDC3-87A1-951B-D55B96F5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DE88D-0F0E-B497-1BBD-9B6AC3BE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CE8ADB-D0B3-C4E1-21DC-A689E735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329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42C84-D8D5-54E2-90E0-4957B78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99E9A8-1DE3-0D88-4F1A-16526B39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964746-C10B-9666-05E3-CAE69021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75E46-6B72-3056-ACB5-1DA207C1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1617F8-7CA3-332C-8062-6E8E44DE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734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4CCA7-C1EC-0BD0-55A3-0FD8AD2F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34EBC7-FF28-E7B3-50F0-7E118E96B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8FD795-2729-ABFF-726F-1D83A6FE0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1E0B73-8CC5-C16B-78BD-D3DCB53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C0D0DD-195A-0483-B0CE-6F15D13F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56021A-1B0C-10A7-2088-20BEA9CC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01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212D0-82F1-4190-0A90-ED347578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06BCF5-06D8-8A99-87A9-F7CDAFC8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D94969-475D-B5F9-96DD-EEC9A294B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9FA609-2BF8-5A90-E912-43F115A49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31BEDA-7B5B-B49D-73A4-91F0AD91A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DF6374-E93F-D3CB-22CF-479177FC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C6FD82-6CA8-5C4B-C309-CBE4810B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2B8346-980A-D40F-F343-DD5AB9C0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08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97B76-32DD-3538-C7C4-35BC79EF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E82F3A-08A5-A1D8-3AB6-04F409DA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3994A-7BAE-006D-0ECF-C6F8A499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131E66-04EF-5908-BB0C-71745647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98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F4CB98-948D-5718-C438-D3A37BC4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75A538-50E1-1377-3EA5-A6CC5821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FABF7D-F0C2-BF25-BA50-58A6EEC1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770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21E65-E10E-A5B9-A0A2-E19C5256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9EADC5-46EC-4011-8101-4878B135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648E8F-961D-69EB-50CD-7C1DBF50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39778D-A0E9-E8E4-FABB-7DBA7309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B527CD-54C8-DFA2-C05A-C60E287B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FD37E3-D5A5-900A-C08D-093B383F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33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87D99-5089-36E0-16F0-CC15C9C1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CAD6BE-72ED-97DA-59DC-5AA6ACFA8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819BE0-A878-FBBC-08B8-3B5BEDF17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4245F8-87BB-732D-D722-9BB2B640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BB1158-9380-62DE-1815-0CD7B907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285571-3231-333D-58C0-2D29200A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21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2AB63B-86B8-270B-CB8D-E57183F7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E5701A-4179-4BDE-FB7D-ECB146FD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B49A6B-81DF-F367-EFDB-24562492E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DDC03-CEC0-4372-BF79-8AEEB8DEF50A}" type="datetimeFigureOut">
              <a:rPr lang="fr-CH" smtClean="0"/>
              <a:t>10.12.2025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7DF79-BB5D-2A9F-DCC5-71FF88CD4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D8B01-D640-FA16-8F95-7B0AEE86E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93063-4DF4-4E17-9CA4-175C5B153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077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9.xml"/><Relationship Id="rId3" Type="http://schemas.openxmlformats.org/officeDocument/2006/relationships/image" Target="../media/image20.png"/><Relationship Id="rId7" Type="http://schemas.openxmlformats.org/officeDocument/2006/relationships/customXml" Target="../ink/ink6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customXml" Target="../ink/ink7.xml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2.png"/><Relationship Id="rId18" Type="http://schemas.openxmlformats.org/officeDocument/2006/relationships/customXml" Target="../ink/ink16.xm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customXml" Target="../ink/ink13.xml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customXml" Target="../ink/ink12.xml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CCA520-1349-DE06-31A2-BAB3EE583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fr-FR" sz="4800" dirty="0">
                <a:solidFill>
                  <a:srgbClr val="FFFFFF"/>
                </a:solidFill>
              </a:rPr>
              <a:t>Installations frigorifiques: </a:t>
            </a: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4800" dirty="0">
                <a:solidFill>
                  <a:srgbClr val="FFFFFF"/>
                </a:solidFill>
              </a:rPr>
              <a:t>responsabilités et étapes clés pour une installation réussie</a:t>
            </a:r>
            <a:endParaRPr lang="fr-CH" sz="48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1849FE-8502-387D-BC38-537EAB6BF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36" y="301339"/>
            <a:ext cx="2042039" cy="495793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11 décembre 2025</a:t>
            </a:r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BC61D-AA6C-6644-6D09-6D71D4CF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7A59FB1-1D34-41EA-51D2-8D02D3AC42AD}"/>
              </a:ext>
            </a:extLst>
          </p:cNvPr>
          <p:cNvSpPr txBox="1"/>
          <p:nvPr/>
        </p:nvSpPr>
        <p:spPr>
          <a:xfrm>
            <a:off x="6294657" y="6042082"/>
            <a:ext cx="4592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John-David Burdet, avocat, </a:t>
            </a:r>
          </a:p>
          <a:p>
            <a:r>
              <a:rPr lang="fr-FR" sz="1400" dirty="0"/>
              <a:t>spécialiste FSA droit de la construction et de l’immobilier</a:t>
            </a:r>
            <a:endParaRPr lang="fr-CH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BA170C-BD22-9A59-958D-597A443C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7" y="378835"/>
            <a:ext cx="1249010" cy="12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1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CA1A1-9ABA-79C9-C052-73A7C804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98A8CF-DFC5-556B-2308-EB0FB7E5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Points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710596-2A1F-B82B-2516-54368CC8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Espace réservé du contenu 2">
            <a:extLst>
              <a:ext uri="{FF2B5EF4-FFF2-40B4-BE49-F238E27FC236}">
                <a16:creationId xmlns:a16="http://schemas.microsoft.com/office/drawing/2014/main" id="{6B3AF2DD-2B36-738B-BBF5-3441808D8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15349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91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41F707-C7FD-A73D-B984-0AD72DB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Etapes clés du processus</a:t>
            </a:r>
            <a:endParaRPr lang="fr-CH" sz="4000">
              <a:solidFill>
                <a:srgbClr val="FFFFFF"/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F256CE09-5541-881C-E734-9FA203949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348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7C320801-0413-BB1B-42D1-29046C93B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5014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EB8529-6F8A-9A00-A732-34BFA1A1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Etude de faisabilité et analyse des besoins</a:t>
            </a:r>
            <a:endParaRPr lang="fr-CH" sz="4000">
              <a:solidFill>
                <a:srgbClr val="FFFFFF"/>
              </a:solidFill>
            </a:endParaRPr>
          </a:p>
        </p:txBody>
      </p:sp>
      <p:graphicFrame>
        <p:nvGraphicFramePr>
          <p:cNvPr id="27" name="Espace réservé du contenu 2">
            <a:extLst>
              <a:ext uri="{FF2B5EF4-FFF2-40B4-BE49-F238E27FC236}">
                <a16:creationId xmlns:a16="http://schemas.microsoft.com/office/drawing/2014/main" id="{B36097E9-8F0B-EFF1-09FB-D9E33F9AF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1071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5D1DE153-9CFF-2309-3EE2-43E1149BB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4734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5C9B26-A8AF-42BE-64FE-751B4994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Points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3DCEEAA-7A9A-3990-885D-F6AAF4CCE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04521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5CCADA32-4009-AA51-EF4B-B3E1CE3A1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2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46441C-C17E-D9FD-F857-D04BBECC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Planification</a:t>
            </a:r>
            <a:br>
              <a:rPr lang="fr-FR" sz="4000">
                <a:solidFill>
                  <a:srgbClr val="FFFFFF"/>
                </a:solidFill>
              </a:rPr>
            </a:br>
            <a:endParaRPr lang="fr-CH" sz="400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C86CF-B02B-9D67-E734-355EC35A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0AD84149-F36D-DF6C-4A4C-059034B9B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036172"/>
              </p:ext>
            </p:extLst>
          </p:nvPr>
        </p:nvGraphicFramePr>
        <p:xfrm>
          <a:off x="4206818" y="588397"/>
          <a:ext cx="7542475" cy="580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0106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3594E-705A-5BF5-4AD5-AD7BE5910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7B3200-2864-37CB-AC54-1B80E2BC3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8F41AB-DA6B-1C93-507B-7D255A5A5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B8B8B-A56C-0F53-892C-F0A9EF9DB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BC716-BB8A-82F0-3883-C28904578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0CC94-0C0D-20B9-31DC-BE14E5A6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2F2D29-57CF-5B27-2242-1FFCD2F1A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A24CC6-79BC-A4C0-B593-86AB5C918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41491D-DD95-DEB4-4B4D-573D28BB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Points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E62A876-7F34-E8BB-E99D-1CDD6D216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10797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680769AB-9EF3-3475-585F-A34B2383B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17F181FF-8BB3-2741-C562-02223EEC0006}"/>
              </a:ext>
            </a:extLst>
          </p:cNvPr>
          <p:cNvSpPr/>
          <p:nvPr/>
        </p:nvSpPr>
        <p:spPr>
          <a:xfrm rot="5400000">
            <a:off x="6728317" y="323867"/>
            <a:ext cx="1253387" cy="24854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B603414-CAA6-BBE4-6021-E7AC318679DC}"/>
              </a:ext>
            </a:extLst>
          </p:cNvPr>
          <p:cNvSpPr/>
          <p:nvPr/>
        </p:nvSpPr>
        <p:spPr>
          <a:xfrm>
            <a:off x="6149665" y="210832"/>
            <a:ext cx="2410690" cy="601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Procédure autorisation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5526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1449AD-1B47-EB7B-F041-2A4111C0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Installation et mise en oeuvre</a:t>
            </a:r>
            <a:endParaRPr lang="fr-CH" sz="4000">
              <a:solidFill>
                <a:srgbClr val="FFFFFF"/>
              </a:solidFill>
            </a:endParaRP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638055B5-71CE-0C58-64D0-D60E2621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14131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0A096B4-9AAC-8A2D-307D-A014ECF8B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5089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4E411-3541-7B82-DFB8-6E515DDD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8C286D-A288-B4F4-D3B2-D60E9EA6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387777-3D01-B312-8736-042FF947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6077F-93ED-4535-6ECA-A2BCD9B2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B9ED8-DF81-6CE7-7845-039565900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272DB-2255-3101-7307-9865E5855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709B32-4C62-33D7-6D75-EBAEF5E7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ECDE57-95E1-B31E-76C5-0505FC2E0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13C9BD-DF87-8974-986A-1942A6D8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Points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5B362AD-48AE-F8C5-BF6E-54D273CC1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16683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9C1CC91-AB86-3C51-903A-0FC521804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52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7253EC-8E79-3018-7EF1-6732EC18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Mise en service</a:t>
            </a:r>
            <a:endParaRPr lang="fr-CH" sz="4000">
              <a:solidFill>
                <a:srgbClr val="FFFFFF"/>
              </a:solidFill>
            </a:endParaRPr>
          </a:p>
        </p:txBody>
      </p:sp>
      <p:graphicFrame>
        <p:nvGraphicFramePr>
          <p:cNvPr id="30" name="Espace réservé du contenu 2">
            <a:extLst>
              <a:ext uri="{FF2B5EF4-FFF2-40B4-BE49-F238E27FC236}">
                <a16:creationId xmlns:a16="http://schemas.microsoft.com/office/drawing/2014/main" id="{C03BB135-71BE-FF83-34A6-34416BB59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999923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E53AE8D-79E0-E824-C13C-B61C41B3C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05659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5B7D9-47E8-6AB2-78F2-E086766C7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F35CB5-07E4-D034-4440-BE15087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831365-BA2B-E652-A365-13B6CF6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9A8ACF-2130-05E9-1637-F53883528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8A0E4E-479C-B626-018B-3C6FEA3C5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8417B-DD5E-08F0-D3A1-023BE49A9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F02D80-530A-24BD-60C2-38233BAFA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057BDA-DEAC-76BC-E689-E81B21327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F3BA90-E18C-448D-9575-E3C26182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Points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BB65050-1374-8D43-2DF6-F58515A28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495186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7CD9464-7311-82DC-0804-DA3CB2876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5286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Une image contenant bleu, art, léger&#10;&#10;Le contenu généré par l’IA peut être incorrect.">
            <a:extLst>
              <a:ext uri="{FF2B5EF4-FFF2-40B4-BE49-F238E27FC236}">
                <a16:creationId xmlns:a16="http://schemas.microsoft.com/office/drawing/2014/main" id="{8CB78902-303F-0734-3366-80E8DBD9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538A20-0CBC-D335-C093-24F5AE1D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Enjeux - Objectifs		</a:t>
            </a:r>
            <a:endParaRPr lang="fr-CH" dirty="0"/>
          </a:p>
        </p:txBody>
      </p:sp>
      <p:pic>
        <p:nvPicPr>
          <p:cNvPr id="4" name="Image 3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8A3F5871-7D1C-4CAA-7066-B4A27B35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E99DF55-5369-3AF6-C949-849167D20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27002"/>
              </p:ext>
            </p:extLst>
          </p:nvPr>
        </p:nvGraphicFramePr>
        <p:xfrm>
          <a:off x="838200" y="15666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534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455C5-2A1D-630A-8143-5CFC2439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68394A-6246-DDBE-DB2C-2493D533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Suivi et entretien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29" name="Espace réservé du contenu 2">
            <a:extLst>
              <a:ext uri="{FF2B5EF4-FFF2-40B4-BE49-F238E27FC236}">
                <a16:creationId xmlns:a16="http://schemas.microsoft.com/office/drawing/2014/main" id="{02FBBD85-B4FB-BD72-9A80-A5AB72190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28949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7103FDCB-81D8-53BF-99CD-0911328843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53156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758FD-7162-2FB6-93A8-9095503E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1E8BA3-4940-4439-9B20-C63B0C19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Points de vigilance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82B9276-AAD2-064D-F83B-8A8659F5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81" y="1352144"/>
            <a:ext cx="8058982" cy="38683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D78C9F-AE8F-2A27-E5D8-94E9CBE64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7E4B5DA-F4D8-9325-E9A0-F14CDBB45D6B}"/>
              </a:ext>
            </a:extLst>
          </p:cNvPr>
          <p:cNvSpPr txBox="1"/>
          <p:nvPr/>
        </p:nvSpPr>
        <p:spPr>
          <a:xfrm>
            <a:off x="4429388" y="478712"/>
            <a:ext cx="268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Délai de garantie: </a:t>
            </a:r>
            <a:endParaRPr lang="fr-CH" sz="24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9AC9841-09C5-E5BC-1154-A4A0577E9220}"/>
                  </a:ext>
                </a:extLst>
              </p14:cNvPr>
              <p14:cNvContentPartPr/>
              <p14:nvPr/>
            </p14:nvContentPartPr>
            <p14:xfrm>
              <a:off x="5954290" y="2289616"/>
              <a:ext cx="875520" cy="410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9AC9841-09C5-E5BC-1154-A4A0577E92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0290" y="2181976"/>
                <a:ext cx="9831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975A17C0-0DBC-4ED3-5638-C08D7E85D3C3}"/>
                  </a:ext>
                </a:extLst>
              </p14:cNvPr>
              <p14:cNvContentPartPr/>
              <p14:nvPr/>
            </p14:nvContentPartPr>
            <p14:xfrm>
              <a:off x="6813970" y="2472856"/>
              <a:ext cx="635760" cy="4032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975A17C0-0DBC-4ED3-5638-C08D7E85D3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0330" y="2364856"/>
                <a:ext cx="743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BA91D4A6-BBD2-1E5A-7F70-4E768DE767FF}"/>
                  </a:ext>
                </a:extLst>
              </p14:cNvPr>
              <p14:cNvContentPartPr/>
              <p14:nvPr/>
            </p14:nvContentPartPr>
            <p14:xfrm>
              <a:off x="9207250" y="2552056"/>
              <a:ext cx="2569320" cy="7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BA91D4A6-BBD2-1E5A-7F70-4E768DE767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53250" y="2336056"/>
                <a:ext cx="26769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C7772B2-F693-8A87-B3CF-AE8AC40D7DAA}"/>
                  </a:ext>
                </a:extLst>
              </p14:cNvPr>
              <p14:cNvContentPartPr/>
              <p14:nvPr/>
            </p14:nvContentPartPr>
            <p14:xfrm>
              <a:off x="5581690" y="2766256"/>
              <a:ext cx="2320560" cy="568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C7772B2-F693-8A87-B3CF-AE8AC40D7D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7690" y="2658256"/>
                <a:ext cx="242820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8439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A47E99-144B-A827-0C2D-CD593091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AF898-CB21-083C-936A-1C00AC5E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Points de vigilance</a:t>
            </a:r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BD0EF8CA-6CE6-EBB3-F728-BBC0DA9B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58" y="1281325"/>
            <a:ext cx="7702007" cy="21476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5E2415-6F23-520A-81EF-1CB048E0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69" y="3778981"/>
            <a:ext cx="7879453" cy="1955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0E7895-6002-1D47-B323-58F4C0E8E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B76120-642F-6288-8461-4C1856BA0B91}"/>
              </a:ext>
            </a:extLst>
          </p:cNvPr>
          <p:cNvSpPr txBox="1"/>
          <p:nvPr/>
        </p:nvSpPr>
        <p:spPr>
          <a:xfrm>
            <a:off x="4143840" y="413837"/>
            <a:ext cx="682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Ouvrage mobilier intégré à ouvrage immobilier </a:t>
            </a:r>
            <a:r>
              <a:rPr lang="fr-FR" sz="2400" dirty="0"/>
              <a:t>: </a:t>
            </a:r>
            <a:endParaRPr lang="fr-CH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D40D497E-BF25-E71E-1188-4583076EB095}"/>
                  </a:ext>
                </a:extLst>
              </p14:cNvPr>
              <p14:cNvContentPartPr/>
              <p14:nvPr/>
            </p14:nvContentPartPr>
            <p14:xfrm>
              <a:off x="6583570" y="2479696"/>
              <a:ext cx="4434480" cy="81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D40D497E-BF25-E71E-1188-4583076EB0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9930" y="2371696"/>
                <a:ext cx="45421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B7B5AF9-521E-E45F-E057-2E4ACCFCDD3C}"/>
                  </a:ext>
                </a:extLst>
              </p14:cNvPr>
              <p14:cNvContentPartPr/>
              <p14:nvPr/>
            </p14:nvContentPartPr>
            <p14:xfrm>
              <a:off x="4325290" y="2742856"/>
              <a:ext cx="7005960" cy="7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B7B5AF9-521E-E45F-E057-2E4ACCFCDD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1290" y="2526856"/>
                <a:ext cx="7113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A92A9D67-4DBB-CCA8-EE9D-876621F0CE20}"/>
                  </a:ext>
                </a:extLst>
              </p14:cNvPr>
              <p14:cNvContentPartPr/>
              <p14:nvPr/>
            </p14:nvContentPartPr>
            <p14:xfrm>
              <a:off x="4349050" y="2851936"/>
              <a:ext cx="6751080" cy="1378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A92A9D67-4DBB-CCA8-EE9D-876621F0CE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5410" y="2744296"/>
                <a:ext cx="6858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6162300-D597-D4D2-7D77-1FD48E65B47F}"/>
                  </a:ext>
                </a:extLst>
              </p14:cNvPr>
              <p14:cNvContentPartPr/>
              <p14:nvPr/>
            </p14:nvContentPartPr>
            <p14:xfrm>
              <a:off x="4444810" y="2917816"/>
              <a:ext cx="2066760" cy="1288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6162300-D597-D4D2-7D77-1FD48E65B4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90810" y="2809816"/>
                <a:ext cx="217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C9DF890-5208-4242-BC53-7B072E2C4FBE}"/>
                  </a:ext>
                </a:extLst>
              </p14:cNvPr>
              <p14:cNvContentPartPr/>
              <p14:nvPr/>
            </p14:nvContentPartPr>
            <p14:xfrm>
              <a:off x="4341130" y="3236056"/>
              <a:ext cx="1557360" cy="48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C9DF890-5208-4242-BC53-7B072E2C4F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7130" y="3128056"/>
                <a:ext cx="166500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4001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9DCCD-2947-8101-F02B-EE0D3A0B1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A21E9C-B99E-8B66-A32A-96E8C2D3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Points de vigilance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3FD219-73EA-ED44-98ED-8DA17045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9E864C-4444-85D8-6F36-81076DFD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83" y="2742051"/>
            <a:ext cx="7708830" cy="15417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72B7B7-AC95-905C-DA2A-D477EAAE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36" y="791259"/>
            <a:ext cx="7634392" cy="2071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873594-868B-DDED-8EFB-838CEB5EB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151" y="4405655"/>
            <a:ext cx="7328904" cy="20712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80CC617-4076-4B5E-9B3F-A889A4ADBBA3}"/>
              </a:ext>
            </a:extLst>
          </p:cNvPr>
          <p:cNvSpPr txBox="1"/>
          <p:nvPr/>
        </p:nvSpPr>
        <p:spPr>
          <a:xfrm>
            <a:off x="4297036" y="390355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/>
              <a:t>Ouvrage mobilier intégré à ouvrage immobilier </a:t>
            </a:r>
            <a:r>
              <a:rPr lang="fr-FR" sz="1800" dirty="0"/>
              <a:t>: </a:t>
            </a:r>
            <a:endParaRPr lang="fr-CH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396078E1-7A30-7B3C-EED0-9C2B56EDCABB}"/>
                  </a:ext>
                </a:extLst>
              </p14:cNvPr>
              <p14:cNvContentPartPr/>
              <p14:nvPr/>
            </p14:nvContentPartPr>
            <p14:xfrm>
              <a:off x="4436530" y="961576"/>
              <a:ext cx="3728880" cy="939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396078E1-7A30-7B3C-EED0-9C2B56EDCA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2890" y="853936"/>
                <a:ext cx="38365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6A17F14C-DBFD-5105-2CD1-1FF05007BD39}"/>
                  </a:ext>
                </a:extLst>
              </p14:cNvPr>
              <p14:cNvContentPartPr/>
              <p14:nvPr/>
            </p14:nvContentPartPr>
            <p14:xfrm>
              <a:off x="4349050" y="954016"/>
              <a:ext cx="6894360" cy="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6A17F14C-DBFD-5105-2CD1-1FF05007B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5050" y="738016"/>
                <a:ext cx="700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ED4FD6EC-45A2-6062-9CD6-A3C10C0A8D89}"/>
                  </a:ext>
                </a:extLst>
              </p14:cNvPr>
              <p14:cNvContentPartPr/>
              <p14:nvPr/>
            </p14:nvContentPartPr>
            <p14:xfrm>
              <a:off x="4460290" y="1208176"/>
              <a:ext cx="2057400" cy="1368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ED4FD6EC-45A2-6062-9CD6-A3C10C0A8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6650" y="1100176"/>
                <a:ext cx="21650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A4455C7-F848-4587-E994-E12FF5EFEC33}"/>
                  </a:ext>
                </a:extLst>
              </p14:cNvPr>
              <p14:cNvContentPartPr/>
              <p14:nvPr/>
            </p14:nvContentPartPr>
            <p14:xfrm>
              <a:off x="4431130" y="1127896"/>
              <a:ext cx="2097000" cy="806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A4455C7-F848-4587-E994-E12FF5EFEC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7490" y="1019896"/>
                <a:ext cx="22046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C5531AFC-1296-8415-D6B2-F553D17D024B}"/>
                  </a:ext>
                </a:extLst>
              </p14:cNvPr>
              <p14:cNvContentPartPr/>
              <p14:nvPr/>
            </p14:nvContentPartPr>
            <p14:xfrm>
              <a:off x="9803770" y="3036976"/>
              <a:ext cx="1877040" cy="878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C5531AFC-1296-8415-D6B2-F553D17D02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49770" y="2929336"/>
                <a:ext cx="19846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C8100670-A1C9-8164-CB4F-A136D66498D2}"/>
                  </a:ext>
                </a:extLst>
              </p14:cNvPr>
              <p14:cNvContentPartPr/>
              <p14:nvPr/>
            </p14:nvContentPartPr>
            <p14:xfrm>
              <a:off x="4404850" y="3250816"/>
              <a:ext cx="3426480" cy="4140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C8100670-A1C9-8164-CB4F-A136D66498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1210" y="3142816"/>
                <a:ext cx="3534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F1D2D631-BA30-05DF-80D8-09060B7EA1B6}"/>
                  </a:ext>
                </a:extLst>
              </p14:cNvPr>
              <p14:cNvContentPartPr/>
              <p14:nvPr/>
            </p14:nvContentPartPr>
            <p14:xfrm>
              <a:off x="5255530" y="5422336"/>
              <a:ext cx="5582520" cy="14472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F1D2D631-BA30-05DF-80D8-09060B7EA1B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1890" y="5314336"/>
                <a:ext cx="569016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76108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556C5A-FDF3-8ED3-5EFF-2D9ECB6F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Nouveautés 2026</a:t>
            </a:r>
            <a:endParaRPr lang="fr-CH" sz="4000">
              <a:solidFill>
                <a:srgbClr val="FFFFFF"/>
              </a:solidFill>
            </a:endParaRP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8F9871A0-BFA3-5EDF-6FCB-0BAD440F7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300"/>
              </p:ext>
            </p:extLst>
          </p:nvPr>
        </p:nvGraphicFramePr>
        <p:xfrm>
          <a:off x="4487451" y="511388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19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66D30F-E52A-79D9-0B1D-9BA9156C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Nouveauté 2026</a:t>
            </a:r>
            <a:endParaRPr lang="fr-CH" sz="4000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4D32F2-7E58-A673-30AB-AB94500FF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95" y="380601"/>
            <a:ext cx="5200150" cy="28088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D21ADC-D10E-E303-5900-3CDA2CA9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88" y="3265191"/>
            <a:ext cx="5144488" cy="29564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1C64F1-F956-7798-CBD0-2FCFBEBED09E}"/>
              </a:ext>
            </a:extLst>
          </p:cNvPr>
          <p:cNvSpPr txBox="1"/>
          <p:nvPr/>
        </p:nvSpPr>
        <p:spPr>
          <a:xfrm>
            <a:off x="5568902" y="623176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Prof. Blaise Carron</a:t>
            </a:r>
            <a:endParaRPr lang="fr-CH" sz="1000" i="1" dirty="0"/>
          </a:p>
        </p:txBody>
      </p:sp>
    </p:spTree>
    <p:extLst>
      <p:ext uri="{BB962C8B-B14F-4D97-AF65-F5344CB8AC3E}">
        <p14:creationId xmlns:p14="http://schemas.microsoft.com/office/powerpoint/2010/main" val="41143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6FC5EF-3475-7895-2774-600664AE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Nouveauté 2026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5CDF3B-EA90-CEC6-44EF-18E20BE6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62" y="137882"/>
            <a:ext cx="5483540" cy="30951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F7E4911-F278-B254-1E0F-AE6B8596FB7C}"/>
              </a:ext>
            </a:extLst>
          </p:cNvPr>
          <p:cNvSpPr txBox="1"/>
          <p:nvPr/>
        </p:nvSpPr>
        <p:spPr>
          <a:xfrm>
            <a:off x="5532463" y="6195301"/>
            <a:ext cx="1124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/>
              <a:t>Prof. Blaise Carron</a:t>
            </a:r>
            <a:endParaRPr lang="fr-CH" sz="900" i="1" dirty="0"/>
          </a:p>
          <a:p>
            <a:endParaRPr lang="fr-CH" dirty="0"/>
          </a:p>
        </p:txBody>
      </p:sp>
      <p:pic>
        <p:nvPicPr>
          <p:cNvPr id="23" name="Espace réservé du contenu 22">
            <a:extLst>
              <a:ext uri="{FF2B5EF4-FFF2-40B4-BE49-F238E27FC236}">
                <a16:creationId xmlns:a16="http://schemas.microsoft.com/office/drawing/2014/main" id="{C2EC6B8A-37F1-F20D-2173-497599502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2444" y="3232987"/>
            <a:ext cx="5188176" cy="29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34529A-72E9-209B-5F82-92788309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Point de vigilance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2FB431D-E8EB-CF7A-A882-7A919288D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924405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33187AF-88F5-EBC8-7F5F-96A0018F7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96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4DCD03-91A2-EFDF-C4A3-F129426E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Bonnes pratiques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4146295-8FF0-6C07-27FF-A836A01C0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309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8BF8422-5DAE-7425-44A0-C1DE787B7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5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 haute cour a tranché en défaveur d'Helvetia Nostra.">
            <a:extLst>
              <a:ext uri="{FF2B5EF4-FFF2-40B4-BE49-F238E27FC236}">
                <a16:creationId xmlns:a16="http://schemas.microsoft.com/office/drawing/2014/main" id="{72F2AEF2-79FF-006F-D80A-F3CD5B8CF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b="-1"/>
          <a:stretch>
            <a:fillRect/>
          </a:stretch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866879-0BBB-936D-89F0-B09293CF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MERCI DE VOTRE ATTENTION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3" name="Image 2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30ED913E-4852-8852-D293-6D020CA99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77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367D3E-E3F1-5896-1ADC-0A63CCD8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Acteurs </a:t>
            </a:r>
            <a:endParaRPr lang="fr-CH" sz="400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6E05B8-5698-E9E5-F063-22C6F18D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Espace réservé du contenu 2">
            <a:extLst>
              <a:ext uri="{FF2B5EF4-FFF2-40B4-BE49-F238E27FC236}">
                <a16:creationId xmlns:a16="http://schemas.microsoft.com/office/drawing/2014/main" id="{88805475-ED0A-6A4F-A132-4E7F7FE35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3965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8348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51F11E-30D8-B723-7324-C1263BC7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Relations</a:t>
            </a:r>
            <a:endParaRPr lang="fr-CH" sz="4000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0144F-41D4-1965-2DF7-CABD10AA1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EFFB811-8EB9-C3BD-13CF-710A6FD94284}"/>
              </a:ext>
            </a:extLst>
          </p:cNvPr>
          <p:cNvSpPr/>
          <p:nvPr/>
        </p:nvSpPr>
        <p:spPr>
          <a:xfrm>
            <a:off x="3250944" y="3599802"/>
            <a:ext cx="1397731" cy="862514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</a:t>
            </a:r>
            <a:endParaRPr lang="fr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98E52E-A86F-6F6E-CB63-DFDFE4A50A04}"/>
              </a:ext>
            </a:extLst>
          </p:cNvPr>
          <p:cNvSpPr/>
          <p:nvPr/>
        </p:nvSpPr>
        <p:spPr>
          <a:xfrm>
            <a:off x="6571965" y="4462315"/>
            <a:ext cx="1328445" cy="7835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SANIT.</a:t>
            </a:r>
            <a:endParaRPr lang="fr-CH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ED852-3B80-B90A-ECA9-4F07086209B6}"/>
              </a:ext>
            </a:extLst>
          </p:cNvPr>
          <p:cNvSpPr/>
          <p:nvPr/>
        </p:nvSpPr>
        <p:spPr>
          <a:xfrm>
            <a:off x="2335280" y="5184473"/>
            <a:ext cx="1397731" cy="8625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MACON</a:t>
            </a:r>
            <a:endParaRPr lang="fr-CH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7732B1-07E4-A05F-DAF1-A389D1B22C6E}"/>
              </a:ext>
            </a:extLst>
          </p:cNvPr>
          <p:cNvSpPr/>
          <p:nvPr/>
        </p:nvSpPr>
        <p:spPr>
          <a:xfrm>
            <a:off x="4165596" y="5184473"/>
            <a:ext cx="1328445" cy="8625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ELECTRO</a:t>
            </a:r>
            <a:endParaRPr lang="fr-C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15FBE1-7871-FAD6-F3DB-02AA934D3CD7}"/>
              </a:ext>
            </a:extLst>
          </p:cNvPr>
          <p:cNvSpPr/>
          <p:nvPr/>
        </p:nvSpPr>
        <p:spPr>
          <a:xfrm>
            <a:off x="8894380" y="3643651"/>
            <a:ext cx="1328445" cy="801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INSTAL.</a:t>
            </a:r>
            <a:endParaRPr lang="fr-C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0A2AAB-23A8-CADE-BA52-694FA73D2527}"/>
              </a:ext>
            </a:extLst>
          </p:cNvPr>
          <p:cNvSpPr/>
          <p:nvPr/>
        </p:nvSpPr>
        <p:spPr>
          <a:xfrm>
            <a:off x="8894379" y="5480493"/>
            <a:ext cx="1328445" cy="801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FOURN.</a:t>
            </a:r>
            <a:endParaRPr lang="fr-C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8EB80C-6CBF-C721-91BF-3B982EA49D6A}"/>
              </a:ext>
            </a:extLst>
          </p:cNvPr>
          <p:cNvSpPr/>
          <p:nvPr/>
        </p:nvSpPr>
        <p:spPr>
          <a:xfrm>
            <a:off x="3250944" y="2137935"/>
            <a:ext cx="1397731" cy="801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ARCHIT.</a:t>
            </a:r>
            <a:endParaRPr lang="fr-C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2A02E2-9668-B551-A427-C62898C5AF42}"/>
              </a:ext>
            </a:extLst>
          </p:cNvPr>
          <p:cNvSpPr/>
          <p:nvPr/>
        </p:nvSpPr>
        <p:spPr>
          <a:xfrm>
            <a:off x="6107304" y="2868868"/>
            <a:ext cx="1328445" cy="801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BUREAU TECH.</a:t>
            </a:r>
            <a:endParaRPr lang="fr-C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9DE583-22C5-6A0F-5AF7-17579329E4DC}"/>
              </a:ext>
            </a:extLst>
          </p:cNvPr>
          <p:cNvSpPr/>
          <p:nvPr/>
        </p:nvSpPr>
        <p:spPr>
          <a:xfrm>
            <a:off x="6107303" y="1722326"/>
            <a:ext cx="1328446" cy="8011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AUTORITE</a:t>
            </a:r>
            <a:endParaRPr lang="fr-CH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A6A7303-B7C0-D00E-3568-137264023076}"/>
              </a:ext>
            </a:extLst>
          </p:cNvPr>
          <p:cNvCxnSpPr>
            <a:stCxn id="28" idx="2"/>
            <a:endCxn id="30" idx="0"/>
          </p:cNvCxnSpPr>
          <p:nvPr/>
        </p:nvCxnSpPr>
        <p:spPr>
          <a:xfrm flipH="1">
            <a:off x="3034146" y="4462316"/>
            <a:ext cx="915664" cy="722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5CBF65-3567-ACC0-1268-221D07FF3452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4648675" y="4031059"/>
            <a:ext cx="1923290" cy="823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09330BA-CF5E-47B6-3CB4-1EBBDD0CF31A}"/>
              </a:ext>
            </a:extLst>
          </p:cNvPr>
          <p:cNvCxnSpPr>
            <a:endCxn id="32" idx="1"/>
          </p:cNvCxnSpPr>
          <p:nvPr/>
        </p:nvCxnSpPr>
        <p:spPr>
          <a:xfrm flipV="1">
            <a:off x="7900410" y="4044207"/>
            <a:ext cx="993970" cy="813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23F181F-6800-74AF-1696-80CB32DFFBDF}"/>
              </a:ext>
            </a:extLst>
          </p:cNvPr>
          <p:cNvCxnSpPr>
            <a:endCxn id="33" idx="0"/>
          </p:cNvCxnSpPr>
          <p:nvPr/>
        </p:nvCxnSpPr>
        <p:spPr>
          <a:xfrm flipH="1">
            <a:off x="9558602" y="4462315"/>
            <a:ext cx="16859" cy="1018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7BB4C28-8109-2B1B-6AA8-134F82B9E33A}"/>
              </a:ext>
            </a:extLst>
          </p:cNvPr>
          <p:cNvCxnSpPr/>
          <p:nvPr/>
        </p:nvCxnSpPr>
        <p:spPr>
          <a:xfrm flipH="1" flipV="1">
            <a:off x="4648675" y="4031059"/>
            <a:ext cx="4245704" cy="13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F0D71F2-3986-732F-A17F-72A966CB4F1E}"/>
              </a:ext>
            </a:extLst>
          </p:cNvPr>
          <p:cNvCxnSpPr>
            <a:stCxn id="28" idx="3"/>
            <a:endCxn id="35" idx="1"/>
          </p:cNvCxnSpPr>
          <p:nvPr/>
        </p:nvCxnSpPr>
        <p:spPr>
          <a:xfrm flipV="1">
            <a:off x="4648675" y="3269424"/>
            <a:ext cx="1458629" cy="761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D036751-56F2-4552-8048-E25FA07BDA6F}"/>
              </a:ext>
            </a:extLst>
          </p:cNvPr>
          <p:cNvCxnSpPr>
            <a:stCxn id="35" idx="3"/>
            <a:endCxn id="32" idx="0"/>
          </p:cNvCxnSpPr>
          <p:nvPr/>
        </p:nvCxnSpPr>
        <p:spPr>
          <a:xfrm>
            <a:off x="7435749" y="3269424"/>
            <a:ext cx="2122854" cy="374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C0C3E21-06CC-D8F9-51C0-27012384BA3D}"/>
              </a:ext>
            </a:extLst>
          </p:cNvPr>
          <p:cNvCxnSpPr>
            <a:stCxn id="32" idx="0"/>
            <a:endCxn id="36" idx="3"/>
          </p:cNvCxnSpPr>
          <p:nvPr/>
        </p:nvCxnSpPr>
        <p:spPr>
          <a:xfrm flipH="1" flipV="1">
            <a:off x="7435749" y="2122882"/>
            <a:ext cx="2122854" cy="1520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841B9A8-C029-DC7E-D964-285F4DF24D9F}"/>
              </a:ext>
            </a:extLst>
          </p:cNvPr>
          <p:cNvCxnSpPr/>
          <p:nvPr/>
        </p:nvCxnSpPr>
        <p:spPr>
          <a:xfrm>
            <a:off x="3950190" y="2939047"/>
            <a:ext cx="0" cy="6607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F8330DF-DC89-3F10-2699-119CD7079EE5}"/>
              </a:ext>
            </a:extLst>
          </p:cNvPr>
          <p:cNvCxnSpPr/>
          <p:nvPr/>
        </p:nvCxnSpPr>
        <p:spPr>
          <a:xfrm>
            <a:off x="3930926" y="4475464"/>
            <a:ext cx="880009" cy="722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6AA804C-FA24-9958-6959-3AED8366BE10}"/>
              </a:ext>
            </a:extLst>
          </p:cNvPr>
          <p:cNvCxnSpPr>
            <a:stCxn id="34" idx="3"/>
            <a:endCxn id="36" idx="1"/>
          </p:cNvCxnSpPr>
          <p:nvPr/>
        </p:nvCxnSpPr>
        <p:spPr>
          <a:xfrm flipV="1">
            <a:off x="4648675" y="2122882"/>
            <a:ext cx="1458628" cy="415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B576025-C42F-8F10-557F-88F4E68D07C5}"/>
              </a:ext>
            </a:extLst>
          </p:cNvPr>
          <p:cNvCxnSpPr>
            <a:stCxn id="35" idx="0"/>
            <a:endCxn id="36" idx="2"/>
          </p:cNvCxnSpPr>
          <p:nvPr/>
        </p:nvCxnSpPr>
        <p:spPr>
          <a:xfrm flipH="1" flipV="1">
            <a:off x="6771526" y="2523438"/>
            <a:ext cx="1" cy="34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239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F522D7-0DBC-144D-07FB-1E593A04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Fondements juridiques - distinctions</a:t>
            </a:r>
            <a:endParaRPr lang="fr-CH" sz="4000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E9794E-1D3C-9DA2-6987-E7CB7DFD7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3A0BF-3860-1CF7-1388-F08975D16166}"/>
              </a:ext>
            </a:extLst>
          </p:cNvPr>
          <p:cNvSpPr/>
          <p:nvPr/>
        </p:nvSpPr>
        <p:spPr>
          <a:xfrm>
            <a:off x="832131" y="2312652"/>
            <a:ext cx="1456566" cy="76874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PUBLIC</a:t>
            </a:r>
            <a:endParaRPr lang="fr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C0B6-6A43-E37C-9883-FF258CF2F9BB}"/>
              </a:ext>
            </a:extLst>
          </p:cNvPr>
          <p:cNvSpPr/>
          <p:nvPr/>
        </p:nvSpPr>
        <p:spPr>
          <a:xfrm>
            <a:off x="882286" y="4684580"/>
            <a:ext cx="1456566" cy="7687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PRIVE</a:t>
            </a:r>
            <a:endParaRPr lang="fr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B8E27-4E02-BFEE-5756-E15DB6C76790}"/>
              </a:ext>
            </a:extLst>
          </p:cNvPr>
          <p:cNvSpPr/>
          <p:nvPr/>
        </p:nvSpPr>
        <p:spPr>
          <a:xfrm>
            <a:off x="2646261" y="1809091"/>
            <a:ext cx="2148100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LOIS FEDERALES</a:t>
            </a:r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52AA6-CA40-BA99-DAA1-85949213B5F8}"/>
              </a:ext>
            </a:extLst>
          </p:cNvPr>
          <p:cNvSpPr/>
          <p:nvPr/>
        </p:nvSpPr>
        <p:spPr>
          <a:xfrm>
            <a:off x="2687733" y="2531797"/>
            <a:ext cx="2106628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LOIS CANTONALES</a:t>
            </a:r>
            <a:endParaRPr lang="fr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FF2E6-FFFC-E81D-A7C4-503234038358}"/>
              </a:ext>
            </a:extLst>
          </p:cNvPr>
          <p:cNvSpPr/>
          <p:nvPr/>
        </p:nvSpPr>
        <p:spPr>
          <a:xfrm>
            <a:off x="2687734" y="3208976"/>
            <a:ext cx="2106627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REGLES COMMUN.</a:t>
            </a:r>
            <a:endParaRPr lang="fr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337F80-0361-B795-5457-29DA809EDC1D}"/>
              </a:ext>
            </a:extLst>
          </p:cNvPr>
          <p:cNvSpPr/>
          <p:nvPr/>
        </p:nvSpPr>
        <p:spPr>
          <a:xfrm>
            <a:off x="7100347" y="1818314"/>
            <a:ext cx="772790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LPE</a:t>
            </a:r>
            <a:endParaRPr lang="fr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202BBC-B04F-AACE-8180-2CCE3B3612E5}"/>
              </a:ext>
            </a:extLst>
          </p:cNvPr>
          <p:cNvSpPr/>
          <p:nvPr/>
        </p:nvSpPr>
        <p:spPr>
          <a:xfrm>
            <a:off x="8067671" y="1831069"/>
            <a:ext cx="772790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OPB</a:t>
            </a:r>
            <a:endParaRPr lang="fr-C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94A519-9067-704F-5400-9D49FDB0940A}"/>
              </a:ext>
            </a:extLst>
          </p:cNvPr>
          <p:cNvSpPr/>
          <p:nvPr/>
        </p:nvSpPr>
        <p:spPr>
          <a:xfrm>
            <a:off x="5042925" y="1818315"/>
            <a:ext cx="767228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LEne</a:t>
            </a:r>
            <a:endParaRPr lang="fr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624CF4-1B8A-74D7-E50E-8A06FA1F4E7B}"/>
              </a:ext>
            </a:extLst>
          </p:cNvPr>
          <p:cNvSpPr/>
          <p:nvPr/>
        </p:nvSpPr>
        <p:spPr>
          <a:xfrm>
            <a:off x="5042925" y="3208975"/>
            <a:ext cx="767228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RPGA</a:t>
            </a:r>
            <a:endParaRPr lang="fr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97DB4A-E3FC-F40B-8335-2D189589D371}"/>
              </a:ext>
            </a:extLst>
          </p:cNvPr>
          <p:cNvSpPr/>
          <p:nvPr/>
        </p:nvSpPr>
        <p:spPr>
          <a:xfrm>
            <a:off x="2875185" y="4852134"/>
            <a:ext cx="2726851" cy="3960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CODE DES OBLIGATIONS</a:t>
            </a:r>
            <a:endParaRPr lang="fr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A1795-9309-B7C2-B03E-A430CFAA5DDC}"/>
              </a:ext>
            </a:extLst>
          </p:cNvPr>
          <p:cNvSpPr/>
          <p:nvPr/>
        </p:nvSpPr>
        <p:spPr>
          <a:xfrm>
            <a:off x="5940306" y="4288505"/>
            <a:ext cx="2127365" cy="3960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C. ENTREPRISE</a:t>
            </a:r>
            <a:endParaRPr lang="fr-C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E6E647-796E-3187-EE90-E1B0BBD3B13A}"/>
              </a:ext>
            </a:extLst>
          </p:cNvPr>
          <p:cNvSpPr/>
          <p:nvPr/>
        </p:nvSpPr>
        <p:spPr>
          <a:xfrm>
            <a:off x="5940306" y="4950927"/>
            <a:ext cx="2127365" cy="3960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C. VENTE MOB.</a:t>
            </a:r>
            <a:endParaRPr lang="fr-C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0D36DA-C9E5-FA45-E4F8-47400A6992EE}"/>
              </a:ext>
            </a:extLst>
          </p:cNvPr>
          <p:cNvSpPr/>
          <p:nvPr/>
        </p:nvSpPr>
        <p:spPr>
          <a:xfrm>
            <a:off x="5940305" y="5613349"/>
            <a:ext cx="2127365" cy="3960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C. MANDAT</a:t>
            </a:r>
            <a:endParaRPr lang="fr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3DD5F3-C964-6042-1C7E-530E02414ED3}"/>
              </a:ext>
            </a:extLst>
          </p:cNvPr>
          <p:cNvSpPr/>
          <p:nvPr/>
        </p:nvSpPr>
        <p:spPr>
          <a:xfrm>
            <a:off x="6095998" y="1818315"/>
            <a:ext cx="767228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LCo2</a:t>
            </a:r>
            <a:endParaRPr lang="fr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179483-9896-067A-F624-48B01FBCF066}"/>
              </a:ext>
            </a:extLst>
          </p:cNvPr>
          <p:cNvSpPr/>
          <p:nvPr/>
        </p:nvSpPr>
        <p:spPr>
          <a:xfrm>
            <a:off x="5042925" y="2531797"/>
            <a:ext cx="1224604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LEn</a:t>
            </a:r>
            <a:r>
              <a:rPr lang="fr-FR" dirty="0"/>
              <a:t> cant</a:t>
            </a:r>
            <a:endParaRPr lang="fr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577B4E-FAE4-11E1-44B0-291FA4DFAFE5}"/>
              </a:ext>
            </a:extLst>
          </p:cNvPr>
          <p:cNvSpPr/>
          <p:nvPr/>
        </p:nvSpPr>
        <p:spPr>
          <a:xfrm>
            <a:off x="6479612" y="2540202"/>
            <a:ext cx="1224604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L. </a:t>
            </a:r>
            <a:r>
              <a:rPr lang="fr-FR" dirty="0" err="1"/>
              <a:t>Amenag</a:t>
            </a:r>
            <a:endParaRPr lang="fr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67561-DFDA-88C7-FBA0-26868304E8DE}"/>
              </a:ext>
            </a:extLst>
          </p:cNvPr>
          <p:cNvSpPr/>
          <p:nvPr/>
        </p:nvSpPr>
        <p:spPr>
          <a:xfrm>
            <a:off x="9006463" y="1831069"/>
            <a:ext cx="1299443" cy="39607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ORRChim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52835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95BA59-A1B6-0A79-4034-E73C9952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Fondements juridiques  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Droit privé</a:t>
            </a:r>
            <a:endParaRPr lang="fr-CH" sz="4000" dirty="0">
              <a:solidFill>
                <a:srgbClr val="FFFFFF"/>
              </a:solidFill>
            </a:endParaRP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4B161330-1383-09B2-998A-FF9818F9B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42926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81292622-153F-8C69-007F-A8B7F733AF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710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Une image contenant bleu, Bleu électrique, Azu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5D519D0-7123-994B-739C-987D2D4CA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608" b="46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706BE7-34CA-02E2-DC8B-979518FF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Observations préliminaires</a:t>
            </a:r>
            <a:endParaRPr lang="fr-CH">
              <a:solidFill>
                <a:srgbClr val="FFFFFF"/>
              </a:solidFill>
            </a:endParaRPr>
          </a:p>
        </p:txBody>
      </p:sp>
      <p:pic>
        <p:nvPicPr>
          <p:cNvPr id="4" name="Image 3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58C3CA9A-22F8-B179-6BAB-445E1FCF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Espace réservé du contenu 2">
            <a:extLst>
              <a:ext uri="{FF2B5EF4-FFF2-40B4-BE49-F238E27FC236}">
                <a16:creationId xmlns:a16="http://schemas.microsoft.com/office/drawing/2014/main" id="{B27D673B-101A-6C12-5E86-E3BD89DEA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2225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345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4445DD-F6A7-C203-8A20-3B48E634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Intervenants – Variante « Installateur frigoriste »</a:t>
            </a:r>
            <a:endParaRPr lang="fr-CH" sz="40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DEE3B-5678-C0BB-D578-3D317059B1D9}"/>
              </a:ext>
            </a:extLst>
          </p:cNvPr>
          <p:cNvSpPr/>
          <p:nvPr/>
        </p:nvSpPr>
        <p:spPr>
          <a:xfrm>
            <a:off x="3532873" y="3525275"/>
            <a:ext cx="1397731" cy="8625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</a:t>
            </a:r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10C55-435D-3A37-45E2-5F991B3662D0}"/>
              </a:ext>
            </a:extLst>
          </p:cNvPr>
          <p:cNvSpPr/>
          <p:nvPr/>
        </p:nvSpPr>
        <p:spPr>
          <a:xfrm>
            <a:off x="1371599" y="3517620"/>
            <a:ext cx="1328445" cy="8625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AUTRES ENTR. </a:t>
            </a:r>
            <a:endParaRPr lang="fr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2DE6D-AF93-6853-9E84-B710B0B584B9}"/>
              </a:ext>
            </a:extLst>
          </p:cNvPr>
          <p:cNvSpPr/>
          <p:nvPr/>
        </p:nvSpPr>
        <p:spPr>
          <a:xfrm>
            <a:off x="5943723" y="3510512"/>
            <a:ext cx="1397731" cy="8696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INSTAL. FRIGOR.</a:t>
            </a:r>
            <a:endParaRPr lang="fr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13E3A4-0872-0352-2CBF-9449C86A284C}"/>
              </a:ext>
            </a:extLst>
          </p:cNvPr>
          <p:cNvSpPr/>
          <p:nvPr/>
        </p:nvSpPr>
        <p:spPr>
          <a:xfrm>
            <a:off x="7778424" y="4730786"/>
            <a:ext cx="1328445" cy="801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FOURN. INSTAL</a:t>
            </a:r>
            <a:endParaRPr lang="fr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1D8A6-71CC-446E-0D0A-E696AA33C670}"/>
              </a:ext>
            </a:extLst>
          </p:cNvPr>
          <p:cNvSpPr/>
          <p:nvPr/>
        </p:nvSpPr>
        <p:spPr>
          <a:xfrm>
            <a:off x="7778424" y="2365856"/>
            <a:ext cx="1328445" cy="801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BUREAU TECH.</a:t>
            </a:r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1A4E9-BA4C-B3CB-9E96-6E00BC5CAD1E}"/>
              </a:ext>
            </a:extLst>
          </p:cNvPr>
          <p:cNvSpPr/>
          <p:nvPr/>
        </p:nvSpPr>
        <p:spPr>
          <a:xfrm>
            <a:off x="4863969" y="1917641"/>
            <a:ext cx="1328446" cy="8011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AUTORITE</a:t>
            </a:r>
            <a:endParaRPr lang="fr-CH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4121619-8BDF-C80A-EE74-2982A72077D6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2700044" y="3948877"/>
            <a:ext cx="832829" cy="7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42DB244-699C-B4D9-0A07-E5D07B9EE827}"/>
              </a:ext>
            </a:extLst>
          </p:cNvPr>
          <p:cNvCxnSpPr>
            <a:endCxn id="6" idx="1"/>
          </p:cNvCxnSpPr>
          <p:nvPr/>
        </p:nvCxnSpPr>
        <p:spPr>
          <a:xfrm flipV="1">
            <a:off x="4963818" y="3945323"/>
            <a:ext cx="979905" cy="738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0F1BE0B-9A7A-10E1-4BAE-EE645493933C}"/>
              </a:ext>
            </a:extLst>
          </p:cNvPr>
          <p:cNvCxnSpPr>
            <a:endCxn id="7" idx="1"/>
          </p:cNvCxnSpPr>
          <p:nvPr/>
        </p:nvCxnSpPr>
        <p:spPr>
          <a:xfrm>
            <a:off x="6642588" y="4387789"/>
            <a:ext cx="1135836" cy="743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C81C898-99F7-E0AE-248D-FDECE6D0FDF8}"/>
              </a:ext>
            </a:extLst>
          </p:cNvPr>
          <p:cNvCxnSpPr>
            <a:stCxn id="6" idx="0"/>
          </p:cNvCxnSpPr>
          <p:nvPr/>
        </p:nvCxnSpPr>
        <p:spPr>
          <a:xfrm flipV="1">
            <a:off x="6642589" y="2766412"/>
            <a:ext cx="1135835" cy="744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EC08CC-5250-0EF8-D5CE-88541EB0E93F}"/>
              </a:ext>
            </a:extLst>
          </p:cNvPr>
          <p:cNvCxnSpPr>
            <a:stCxn id="6" idx="0"/>
            <a:endCxn id="11" idx="2"/>
          </p:cNvCxnSpPr>
          <p:nvPr/>
        </p:nvCxnSpPr>
        <p:spPr>
          <a:xfrm flipH="1" flipV="1">
            <a:off x="5528192" y="2718753"/>
            <a:ext cx="1114397" cy="791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9257954-D77C-89FA-622E-58F5F505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5BDC1F2-BC59-6165-61C4-E4D696C5AD78}"/>
              </a:ext>
            </a:extLst>
          </p:cNvPr>
          <p:cNvCxnSpPr>
            <a:cxnSpLocks/>
            <a:stCxn id="4" idx="0"/>
            <a:endCxn id="9" idx="1"/>
          </p:cNvCxnSpPr>
          <p:nvPr/>
        </p:nvCxnSpPr>
        <p:spPr>
          <a:xfrm flipV="1">
            <a:off x="4231739" y="2766412"/>
            <a:ext cx="3546685" cy="758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ED3B3E5-6402-DFAE-2CBC-D4554B427956}"/>
              </a:ext>
            </a:extLst>
          </p:cNvPr>
          <p:cNvSpPr txBox="1"/>
          <p:nvPr/>
        </p:nvSpPr>
        <p:spPr>
          <a:xfrm>
            <a:off x="3445951" y="2993615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Solution alternative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060233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F69C92-B6CB-A11A-CDD1-5CA0448A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3400" dirty="0">
                <a:solidFill>
                  <a:srgbClr val="FFFFFF"/>
                </a:solidFill>
              </a:rPr>
              <a:t>Relations juridiques – Variante « Installateur frigoriste»</a:t>
            </a:r>
            <a:endParaRPr lang="fr-CH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F405A95-2C20-456A-5039-5660722EE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8193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4B15B40-BB7B-DA6A-A8AA-16E726117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2" y="6281605"/>
            <a:ext cx="180975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1641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657</TotalTime>
  <Words>1134</Words>
  <Application>Microsoft Office PowerPoint</Application>
  <PresentationFormat>Grand écran</PresentationFormat>
  <Paragraphs>204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Thème Office</vt:lpstr>
      <vt:lpstr>Installations frigorifiques:  responsabilités et étapes clés pour une installation réussie</vt:lpstr>
      <vt:lpstr>Enjeux - Objectifs  </vt:lpstr>
      <vt:lpstr>Acteurs </vt:lpstr>
      <vt:lpstr>Relations</vt:lpstr>
      <vt:lpstr>Fondements juridiques - distinctions</vt:lpstr>
      <vt:lpstr>Fondements juridiques    Droit privé</vt:lpstr>
      <vt:lpstr>Observations préliminaires</vt:lpstr>
      <vt:lpstr>Intervenants – Variante « Installateur frigoriste »</vt:lpstr>
      <vt:lpstr>Relations juridiques – Variante « Installateur frigoriste»</vt:lpstr>
      <vt:lpstr>Points de vigilance</vt:lpstr>
      <vt:lpstr>Etapes clés du processus</vt:lpstr>
      <vt:lpstr>Etude de faisabilité et analyse des besoins</vt:lpstr>
      <vt:lpstr>Points de vigilance</vt:lpstr>
      <vt:lpstr>Planification </vt:lpstr>
      <vt:lpstr>Points de vigilance</vt:lpstr>
      <vt:lpstr>Installation et mise en oeuvre</vt:lpstr>
      <vt:lpstr>Points de vigilance</vt:lpstr>
      <vt:lpstr>Mise en service</vt:lpstr>
      <vt:lpstr>Points de vigilance</vt:lpstr>
      <vt:lpstr>Suivi et entretien</vt:lpstr>
      <vt:lpstr>Points de vigilance</vt:lpstr>
      <vt:lpstr>Points de vigilance</vt:lpstr>
      <vt:lpstr>Points de vigilance</vt:lpstr>
      <vt:lpstr>Nouveautés 2026</vt:lpstr>
      <vt:lpstr>Nouveauté 2026</vt:lpstr>
      <vt:lpstr>Nouveauté 2026 </vt:lpstr>
      <vt:lpstr>Point de vigilance</vt:lpstr>
      <vt:lpstr>Bonnes pratiques</vt:lpstr>
      <vt:lpstr>  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David Burdet</dc:creator>
  <cp:lastModifiedBy>John David Burdet</cp:lastModifiedBy>
  <cp:revision>36</cp:revision>
  <cp:lastPrinted>2025-06-10T19:53:29Z</cp:lastPrinted>
  <dcterms:created xsi:type="dcterms:W3CDTF">2025-06-01T12:10:36Z</dcterms:created>
  <dcterms:modified xsi:type="dcterms:W3CDTF">2025-12-10T20:55:25Z</dcterms:modified>
</cp:coreProperties>
</file>